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handoutMasterIdLst>
    <p:handoutMasterId r:id="rId20"/>
  </p:handoutMasterIdLst>
  <p:sldIdLst>
    <p:sldId id="256" r:id="rId2"/>
    <p:sldId id="262" r:id="rId3"/>
    <p:sldId id="265" r:id="rId4"/>
    <p:sldId id="263" r:id="rId5"/>
    <p:sldId id="266" r:id="rId6"/>
    <p:sldId id="268" r:id="rId7"/>
    <p:sldId id="273" r:id="rId8"/>
    <p:sldId id="277" r:id="rId9"/>
    <p:sldId id="280" r:id="rId10"/>
    <p:sldId id="281" r:id="rId11"/>
    <p:sldId id="291" r:id="rId12"/>
    <p:sldId id="292" r:id="rId13"/>
    <p:sldId id="293" r:id="rId14"/>
    <p:sldId id="272" r:id="rId15"/>
    <p:sldId id="284" r:id="rId16"/>
    <p:sldId id="285" r:id="rId17"/>
    <p:sldId id="274" r:id="rId18"/>
  </p:sldIdLst>
  <p:sldSz cx="18288000" cy="10287000"/>
  <p:notesSz cx="6858000" cy="9144000"/>
  <p:embeddedFontLst>
    <p:embeddedFont>
      <p:font typeface="Body Grotesque" panose="020B0604020202020204" charset="0"/>
      <p:regular r:id="rId21"/>
    </p:embeddedFont>
    <p:embeddedFont>
      <p:font typeface="Body Grotesque Bold" panose="020B0604020202020204" charset="0"/>
      <p:regular r:id="rId22"/>
    </p:embeddedFont>
    <p:embeddedFont>
      <p:font typeface="Body Grotesque Italics" panose="020B0604020202020204" charset="0"/>
      <p:regular r:id="rId23"/>
    </p:embeddedFont>
    <p:embeddedFont>
      <p:font typeface="Canva Sans" panose="020B0604020202020204" charset="0"/>
      <p:regular r:id="rId24"/>
    </p:embeddedFont>
    <p:embeddedFont>
      <p:font typeface="The Seasons" panose="020B0604020202020204" charset="0"/>
      <p:regular r:id="rId25"/>
    </p:embeddedFont>
    <p:embeddedFont>
      <p:font typeface="The Seasons Bold" panose="020B0604020202020204" charset="0"/>
      <p:regular r:id="rId26"/>
    </p:embeddedFont>
    <p:embeddedFont>
      <p:font typeface="The Seasons Bold Italics" panose="020B0604020202020204" charset="0"/>
      <p:regular r:id="rId27"/>
    </p:embeddedFont>
    <p:embeddedFont>
      <p:font typeface="The Season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1908C-981B-4BFE-A018-F8A541767596}" v="50" dt="2025-04-05T02:45:20.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7" d="100"/>
          <a:sy n="27" d="100"/>
        </p:scale>
        <p:origin x="1875" y="101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Carl" userId="2e6258b8f44fde40" providerId="LiveId" clId="{E1D1908C-981B-4BFE-A018-F8A541767596}"/>
    <pc:docChg chg="undo redo custSel addSld delSld modSld sldOrd">
      <pc:chgData name="Naomi Carl" userId="2e6258b8f44fde40" providerId="LiveId" clId="{E1D1908C-981B-4BFE-A018-F8A541767596}" dt="2025-04-05T02:46:57.535" v="1282" actId="1076"/>
      <pc:docMkLst>
        <pc:docMk/>
      </pc:docMkLst>
      <pc:sldChg chg="addSp delSp modSp mod modTransition">
        <pc:chgData name="Naomi Carl" userId="2e6258b8f44fde40" providerId="LiveId" clId="{E1D1908C-981B-4BFE-A018-F8A541767596}" dt="2025-04-05T02:37:14.894" v="1146" actId="22"/>
        <pc:sldMkLst>
          <pc:docMk/>
          <pc:sldMk cId="0" sldId="256"/>
        </pc:sldMkLst>
        <pc:spChg chg="mod">
          <ac:chgData name="Naomi Carl" userId="2e6258b8f44fde40" providerId="LiveId" clId="{E1D1908C-981B-4BFE-A018-F8A541767596}" dt="2025-04-05T01:36:53.802" v="375" actId="1076"/>
          <ac:spMkLst>
            <pc:docMk/>
            <pc:sldMk cId="0" sldId="256"/>
            <ac:spMk id="5" creationId="{00000000-0000-0000-0000-000000000000}"/>
          </ac:spMkLst>
        </pc:spChg>
        <pc:spChg chg="del">
          <ac:chgData name="Naomi Carl" userId="2e6258b8f44fde40" providerId="LiveId" clId="{E1D1908C-981B-4BFE-A018-F8A541767596}" dt="2025-04-04T07:12:43.602" v="87" actId="478"/>
          <ac:spMkLst>
            <pc:docMk/>
            <pc:sldMk cId="0" sldId="256"/>
            <ac:spMk id="10" creationId="{00000000-0000-0000-0000-000000000000}"/>
          </ac:spMkLst>
        </pc:spChg>
        <pc:spChg chg="add del">
          <ac:chgData name="Naomi Carl" userId="2e6258b8f44fde40" providerId="LiveId" clId="{E1D1908C-981B-4BFE-A018-F8A541767596}" dt="2025-04-04T07:17:07.932" v="130" actId="478"/>
          <ac:spMkLst>
            <pc:docMk/>
            <pc:sldMk cId="0" sldId="256"/>
            <ac:spMk id="12" creationId="{7A7B0DCD-964B-EC54-F463-F043B565CBBE}"/>
          </ac:spMkLst>
        </pc:spChg>
        <pc:spChg chg="del">
          <ac:chgData name="Naomi Carl" userId="2e6258b8f44fde40" providerId="LiveId" clId="{E1D1908C-981B-4BFE-A018-F8A541767596}" dt="2025-04-05T02:00:37.812" v="774" actId="478"/>
          <ac:spMkLst>
            <pc:docMk/>
            <pc:sldMk cId="0" sldId="256"/>
            <ac:spMk id="13" creationId="{6E5D6F28-AB68-DAC7-2DF4-B0851EB02EC0}"/>
          </ac:spMkLst>
        </pc:spChg>
        <pc:spChg chg="add del">
          <ac:chgData name="Naomi Carl" userId="2e6258b8f44fde40" providerId="LiveId" clId="{E1D1908C-981B-4BFE-A018-F8A541767596}" dt="2025-04-05T02:37:13.651" v="1144" actId="22"/>
          <ac:spMkLst>
            <pc:docMk/>
            <pc:sldMk cId="0" sldId="256"/>
            <ac:spMk id="18" creationId="{49B10DCC-7EFD-D023-A817-643175B003EC}"/>
          </ac:spMkLst>
        </pc:spChg>
        <pc:spChg chg="add del">
          <ac:chgData name="Naomi Carl" userId="2e6258b8f44fde40" providerId="LiveId" clId="{E1D1908C-981B-4BFE-A018-F8A541767596}" dt="2025-04-05T02:37:14.894" v="1146" actId="22"/>
          <ac:spMkLst>
            <pc:docMk/>
            <pc:sldMk cId="0" sldId="256"/>
            <ac:spMk id="20" creationId="{1A74B696-F051-4936-2F23-8BE9B56C902E}"/>
          </ac:spMkLst>
        </pc:spChg>
        <pc:grpChg chg="mod">
          <ac:chgData name="Naomi Carl" userId="2e6258b8f44fde40" providerId="LiveId" clId="{E1D1908C-981B-4BFE-A018-F8A541767596}" dt="2025-04-05T01:36:59.315" v="376" actId="1076"/>
          <ac:grpSpMkLst>
            <pc:docMk/>
            <pc:sldMk cId="0" sldId="256"/>
            <ac:grpSpMk id="3" creationId="{00000000-0000-0000-0000-000000000000}"/>
          </ac:grpSpMkLst>
        </pc:grpChg>
      </pc:sldChg>
      <pc:sldChg chg="del">
        <pc:chgData name="Naomi Carl" userId="2e6258b8f44fde40" providerId="LiveId" clId="{E1D1908C-981B-4BFE-A018-F8A541767596}" dt="2025-04-04T07:07:44.331" v="0" actId="47"/>
        <pc:sldMkLst>
          <pc:docMk/>
          <pc:sldMk cId="0" sldId="257"/>
        </pc:sldMkLst>
      </pc:sldChg>
      <pc:sldChg chg="del">
        <pc:chgData name="Naomi Carl" userId="2e6258b8f44fde40" providerId="LiveId" clId="{E1D1908C-981B-4BFE-A018-F8A541767596}" dt="2025-04-04T07:07:45.128" v="1" actId="47"/>
        <pc:sldMkLst>
          <pc:docMk/>
          <pc:sldMk cId="0" sldId="258"/>
        </pc:sldMkLst>
      </pc:sldChg>
      <pc:sldChg chg="del">
        <pc:chgData name="Naomi Carl" userId="2e6258b8f44fde40" providerId="LiveId" clId="{E1D1908C-981B-4BFE-A018-F8A541767596}" dt="2025-04-04T07:08:29.239" v="8" actId="47"/>
        <pc:sldMkLst>
          <pc:docMk/>
          <pc:sldMk cId="0" sldId="259"/>
        </pc:sldMkLst>
      </pc:sldChg>
      <pc:sldChg chg="del">
        <pc:chgData name="Naomi Carl" userId="2e6258b8f44fde40" providerId="LiveId" clId="{E1D1908C-981B-4BFE-A018-F8A541767596}" dt="2025-04-04T07:07:46.412" v="2" actId="47"/>
        <pc:sldMkLst>
          <pc:docMk/>
          <pc:sldMk cId="0" sldId="260"/>
        </pc:sldMkLst>
      </pc:sldChg>
      <pc:sldChg chg="addSp delSp modSp del mod ord">
        <pc:chgData name="Naomi Carl" userId="2e6258b8f44fde40" providerId="LiveId" clId="{E1D1908C-981B-4BFE-A018-F8A541767596}" dt="2025-04-04T07:12:24.334" v="83" actId="47"/>
        <pc:sldMkLst>
          <pc:docMk/>
          <pc:sldMk cId="0" sldId="261"/>
        </pc:sldMkLst>
        <pc:spChg chg="mod">
          <ac:chgData name="Naomi Carl" userId="2e6258b8f44fde40" providerId="LiveId" clId="{E1D1908C-981B-4BFE-A018-F8A541767596}" dt="2025-04-04T07:08:41.177" v="15" actId="20577"/>
          <ac:spMkLst>
            <pc:docMk/>
            <pc:sldMk cId="0" sldId="261"/>
            <ac:spMk id="5" creationId="{00000000-0000-0000-0000-000000000000}"/>
          </ac:spMkLst>
        </pc:spChg>
        <pc:graphicFrameChg chg="add del modGraphic">
          <ac:chgData name="Naomi Carl" userId="2e6258b8f44fde40" providerId="LiveId" clId="{E1D1908C-981B-4BFE-A018-F8A541767596}" dt="2025-04-04T07:08:36.731" v="12" actId="478"/>
          <ac:graphicFrameMkLst>
            <pc:docMk/>
            <pc:sldMk cId="0" sldId="261"/>
            <ac:graphicFrameMk id="8" creationId="{84A9AFC5-A591-AAD1-13D1-3F8790A6E48D}"/>
          </ac:graphicFrameMkLst>
        </pc:graphicFrameChg>
      </pc:sldChg>
      <pc:sldChg chg="delSp modSp mod modTransition">
        <pc:chgData name="Naomi Carl" userId="2e6258b8f44fde40" providerId="LiveId" clId="{E1D1908C-981B-4BFE-A018-F8A541767596}" dt="2025-04-05T02:02:59.906" v="787"/>
        <pc:sldMkLst>
          <pc:docMk/>
          <pc:sldMk cId="0" sldId="262"/>
        </pc:sldMkLst>
        <pc:spChg chg="mod">
          <ac:chgData name="Naomi Carl" userId="2e6258b8f44fde40" providerId="LiveId" clId="{E1D1908C-981B-4BFE-A018-F8A541767596}" dt="2025-04-04T07:08:44.880" v="18" actId="20577"/>
          <ac:spMkLst>
            <pc:docMk/>
            <pc:sldMk cId="0" sldId="262"/>
            <ac:spMk id="5" creationId="{00000000-0000-0000-0000-000000000000}"/>
          </ac:spMkLst>
        </pc:spChg>
        <pc:spChg chg="mod">
          <ac:chgData name="Naomi Carl" userId="2e6258b8f44fde40" providerId="LiveId" clId="{E1D1908C-981B-4BFE-A018-F8A541767596}" dt="2025-04-04T07:12:32.888" v="84" actId="14100"/>
          <ac:spMkLst>
            <pc:docMk/>
            <pc:sldMk cId="0" sldId="262"/>
            <ac:spMk id="6" creationId="{00000000-0000-0000-0000-000000000000}"/>
          </ac:spMkLst>
        </pc:spChg>
        <pc:spChg chg="del mod">
          <ac:chgData name="Naomi Carl" userId="2e6258b8f44fde40" providerId="LiveId" clId="{E1D1908C-981B-4BFE-A018-F8A541767596}" dt="2025-04-04T07:12:38.025" v="86" actId="478"/>
          <ac:spMkLst>
            <pc:docMk/>
            <pc:sldMk cId="0" sldId="262"/>
            <ac:spMk id="7" creationId="{00000000-0000-0000-0000-000000000000}"/>
          </ac:spMkLst>
        </pc:spChg>
        <pc:spChg chg="del">
          <ac:chgData name="Naomi Carl" userId="2e6258b8f44fde40" providerId="LiveId" clId="{E1D1908C-981B-4BFE-A018-F8A541767596}" dt="2025-04-05T02:00:29.349" v="773" actId="478"/>
          <ac:spMkLst>
            <pc:docMk/>
            <pc:sldMk cId="0" sldId="262"/>
            <ac:spMk id="10" creationId="{9AC39743-374F-66EF-0C59-84EA1E86A077}"/>
          </ac:spMkLst>
        </pc:spChg>
      </pc:sldChg>
      <pc:sldChg chg="delSp modSp mod modTransition">
        <pc:chgData name="Naomi Carl" userId="2e6258b8f44fde40" providerId="LiveId" clId="{E1D1908C-981B-4BFE-A018-F8A541767596}" dt="2025-04-05T02:35:24.324" v="994"/>
        <pc:sldMkLst>
          <pc:docMk/>
          <pc:sldMk cId="0" sldId="263"/>
        </pc:sldMkLst>
        <pc:spChg chg="mod">
          <ac:chgData name="Naomi Carl" userId="2e6258b8f44fde40" providerId="LiveId" clId="{E1D1908C-981B-4BFE-A018-F8A541767596}" dt="2025-04-05T02:35:24.324" v="994"/>
          <ac:spMkLst>
            <pc:docMk/>
            <pc:sldMk cId="0" sldId="263"/>
            <ac:spMk id="4" creationId="{00000000-0000-0000-0000-000000000000}"/>
          </ac:spMkLst>
        </pc:spChg>
        <pc:spChg chg="mod">
          <ac:chgData name="Naomi Carl" userId="2e6258b8f44fde40" providerId="LiveId" clId="{E1D1908C-981B-4BFE-A018-F8A541767596}" dt="2025-04-05T02:35:22.748" v="993" actId="20577"/>
          <ac:spMkLst>
            <pc:docMk/>
            <pc:sldMk cId="0" sldId="263"/>
            <ac:spMk id="5" creationId="{00000000-0000-0000-0000-000000000000}"/>
          </ac:spMkLst>
        </pc:spChg>
        <pc:spChg chg="mod">
          <ac:chgData name="Naomi Carl" userId="2e6258b8f44fde40" providerId="LiveId" clId="{E1D1908C-981B-4BFE-A018-F8A541767596}" dt="2025-04-04T07:13:32.582" v="99" actId="14100"/>
          <ac:spMkLst>
            <pc:docMk/>
            <pc:sldMk cId="0" sldId="263"/>
            <ac:spMk id="6" creationId="{00000000-0000-0000-0000-000000000000}"/>
          </ac:spMkLst>
        </pc:spChg>
        <pc:spChg chg="del mod">
          <ac:chgData name="Naomi Carl" userId="2e6258b8f44fde40" providerId="LiveId" clId="{E1D1908C-981B-4BFE-A018-F8A541767596}" dt="2025-04-04T07:12:52.051" v="89" actId="478"/>
          <ac:spMkLst>
            <pc:docMk/>
            <pc:sldMk cId="0" sldId="263"/>
            <ac:spMk id="7" creationId="{00000000-0000-0000-0000-000000000000}"/>
          </ac:spMkLst>
        </pc:spChg>
        <pc:spChg chg="del">
          <ac:chgData name="Naomi Carl" userId="2e6258b8f44fde40" providerId="LiveId" clId="{E1D1908C-981B-4BFE-A018-F8A541767596}" dt="2025-04-05T02:00:23.328" v="772" actId="478"/>
          <ac:spMkLst>
            <pc:docMk/>
            <pc:sldMk cId="0" sldId="263"/>
            <ac:spMk id="10" creationId="{138BA20C-DD59-C451-2F46-8E85140D9725}"/>
          </ac:spMkLst>
        </pc:spChg>
      </pc:sldChg>
      <pc:sldChg chg="modSp del mod">
        <pc:chgData name="Naomi Carl" userId="2e6258b8f44fde40" providerId="LiveId" clId="{E1D1908C-981B-4BFE-A018-F8A541767596}" dt="2025-04-04T07:08:57.227" v="28" actId="47"/>
        <pc:sldMkLst>
          <pc:docMk/>
          <pc:sldMk cId="0" sldId="264"/>
        </pc:sldMkLst>
        <pc:spChg chg="mod">
          <ac:chgData name="Naomi Carl" userId="2e6258b8f44fde40" providerId="LiveId" clId="{E1D1908C-981B-4BFE-A018-F8A541767596}" dt="2025-04-04T07:08:50.462" v="24" actId="20577"/>
          <ac:spMkLst>
            <pc:docMk/>
            <pc:sldMk cId="0" sldId="264"/>
            <ac:spMk id="5" creationId="{00000000-0000-0000-0000-000000000000}"/>
          </ac:spMkLst>
        </pc:spChg>
      </pc:sldChg>
      <pc:sldChg chg="delSp modSp mod ord modTransition">
        <pc:chgData name="Naomi Carl" userId="2e6258b8f44fde40" providerId="LiveId" clId="{E1D1908C-981B-4BFE-A018-F8A541767596}" dt="2025-04-05T02:34:14.637" v="930"/>
        <pc:sldMkLst>
          <pc:docMk/>
          <pc:sldMk cId="0" sldId="265"/>
        </pc:sldMkLst>
        <pc:spChg chg="mod">
          <ac:chgData name="Naomi Carl" userId="2e6258b8f44fde40" providerId="LiveId" clId="{E1D1908C-981B-4BFE-A018-F8A541767596}" dt="2025-04-05T02:34:12.730" v="928" actId="1076"/>
          <ac:spMkLst>
            <pc:docMk/>
            <pc:sldMk cId="0" sldId="265"/>
            <ac:spMk id="4" creationId="{00000000-0000-0000-0000-000000000000}"/>
          </ac:spMkLst>
        </pc:spChg>
        <pc:spChg chg="mod">
          <ac:chgData name="Naomi Carl" userId="2e6258b8f44fde40" providerId="LiveId" clId="{E1D1908C-981B-4BFE-A018-F8A541767596}" dt="2025-04-05T02:33:20.790" v="894" actId="20577"/>
          <ac:spMkLst>
            <pc:docMk/>
            <pc:sldMk cId="0" sldId="265"/>
            <ac:spMk id="5" creationId="{00000000-0000-0000-0000-000000000000}"/>
          </ac:spMkLst>
        </pc:spChg>
        <pc:spChg chg="del mod">
          <ac:chgData name="Naomi Carl" userId="2e6258b8f44fde40" providerId="LiveId" clId="{E1D1908C-981B-4BFE-A018-F8A541767596}" dt="2025-04-04T07:12:57.473" v="91" actId="478"/>
          <ac:spMkLst>
            <pc:docMk/>
            <pc:sldMk cId="0" sldId="265"/>
            <ac:spMk id="6" creationId="{00000000-0000-0000-0000-000000000000}"/>
          </ac:spMkLst>
        </pc:spChg>
        <pc:spChg chg="del">
          <ac:chgData name="Naomi Carl" userId="2e6258b8f44fde40" providerId="LiveId" clId="{E1D1908C-981B-4BFE-A018-F8A541767596}" dt="2025-04-05T02:00:17.118" v="771" actId="478"/>
          <ac:spMkLst>
            <pc:docMk/>
            <pc:sldMk cId="0" sldId="265"/>
            <ac:spMk id="9" creationId="{69271B83-B948-4654-9999-581E85D723B3}"/>
          </ac:spMkLst>
        </pc:spChg>
      </pc:sldChg>
      <pc:sldChg chg="delSp modSp mod modTransition">
        <pc:chgData name="Naomi Carl" userId="2e6258b8f44fde40" providerId="LiveId" clId="{E1D1908C-981B-4BFE-A018-F8A541767596}" dt="2025-04-05T02:42:32.795" v="1207" actId="478"/>
        <pc:sldMkLst>
          <pc:docMk/>
          <pc:sldMk cId="0" sldId="266"/>
        </pc:sldMkLst>
        <pc:spChg chg="del mod">
          <ac:chgData name="Naomi Carl" userId="2e6258b8f44fde40" providerId="LiveId" clId="{E1D1908C-981B-4BFE-A018-F8A541767596}" dt="2025-04-05T02:42:32.795" v="1207" actId="478"/>
          <ac:spMkLst>
            <pc:docMk/>
            <pc:sldMk cId="0" sldId="266"/>
            <ac:spMk id="2" creationId="{00000000-0000-0000-0000-000000000000}"/>
          </ac:spMkLst>
        </pc:spChg>
        <pc:spChg chg="mod">
          <ac:chgData name="Naomi Carl" userId="2e6258b8f44fde40" providerId="LiveId" clId="{E1D1908C-981B-4BFE-A018-F8A541767596}" dt="2025-04-05T02:36:49.075" v="1142" actId="20577"/>
          <ac:spMkLst>
            <pc:docMk/>
            <pc:sldMk cId="0" sldId="266"/>
            <ac:spMk id="3" creationId="{00000000-0000-0000-0000-000000000000}"/>
          </ac:spMkLst>
        </pc:spChg>
        <pc:spChg chg="mod">
          <ac:chgData name="Naomi Carl" userId="2e6258b8f44fde40" providerId="LiveId" clId="{E1D1908C-981B-4BFE-A018-F8A541767596}" dt="2025-04-05T02:35:35.417" v="1006" actId="20577"/>
          <ac:spMkLst>
            <pc:docMk/>
            <pc:sldMk cId="0" sldId="266"/>
            <ac:spMk id="4" creationId="{00000000-0000-0000-0000-000000000000}"/>
          </ac:spMkLst>
        </pc:spChg>
        <pc:spChg chg="del mod">
          <ac:chgData name="Naomi Carl" userId="2e6258b8f44fde40" providerId="LiveId" clId="{E1D1908C-981B-4BFE-A018-F8A541767596}" dt="2025-04-04T07:13:04.556" v="93" actId="478"/>
          <ac:spMkLst>
            <pc:docMk/>
            <pc:sldMk cId="0" sldId="266"/>
            <ac:spMk id="7" creationId="{00000000-0000-0000-0000-000000000000}"/>
          </ac:spMkLst>
        </pc:spChg>
        <pc:spChg chg="del">
          <ac:chgData name="Naomi Carl" userId="2e6258b8f44fde40" providerId="LiveId" clId="{E1D1908C-981B-4BFE-A018-F8A541767596}" dt="2025-04-05T02:00:10.954" v="770" actId="478"/>
          <ac:spMkLst>
            <pc:docMk/>
            <pc:sldMk cId="0" sldId="266"/>
            <ac:spMk id="10" creationId="{3321702B-23BA-CA7B-4964-9AC61821BF85}"/>
          </ac:spMkLst>
        </pc:spChg>
      </pc:sldChg>
      <pc:sldChg chg="del">
        <pc:chgData name="Naomi Carl" userId="2e6258b8f44fde40" providerId="LiveId" clId="{E1D1908C-981B-4BFE-A018-F8A541767596}" dt="2025-04-04T07:09:15.201" v="31" actId="47"/>
        <pc:sldMkLst>
          <pc:docMk/>
          <pc:sldMk cId="0" sldId="267"/>
        </pc:sldMkLst>
      </pc:sldChg>
      <pc:sldChg chg="addSp delSp modSp mod ord modTransition">
        <pc:chgData name="Naomi Carl" userId="2e6258b8f44fde40" providerId="LiveId" clId="{E1D1908C-981B-4BFE-A018-F8A541767596}" dt="2025-04-05T02:42:58.003" v="1210" actId="167"/>
        <pc:sldMkLst>
          <pc:docMk/>
          <pc:sldMk cId="0" sldId="268"/>
        </pc:sldMkLst>
        <pc:spChg chg="del mod">
          <ac:chgData name="Naomi Carl" userId="2e6258b8f44fde40" providerId="LiveId" clId="{E1D1908C-981B-4BFE-A018-F8A541767596}" dt="2025-04-05T02:42:41.543" v="1208" actId="478"/>
          <ac:spMkLst>
            <pc:docMk/>
            <pc:sldMk cId="0" sldId="268"/>
            <ac:spMk id="2" creationId="{00000000-0000-0000-0000-000000000000}"/>
          </ac:spMkLst>
        </pc:spChg>
        <pc:spChg chg="del mod">
          <ac:chgData name="Naomi Carl" userId="2e6258b8f44fde40" providerId="LiveId" clId="{E1D1908C-981B-4BFE-A018-F8A541767596}" dt="2025-04-05T02:31:58.137" v="868"/>
          <ac:spMkLst>
            <pc:docMk/>
            <pc:sldMk cId="0" sldId="268"/>
            <ac:spMk id="6" creationId="{00000000-0000-0000-0000-000000000000}"/>
          </ac:spMkLst>
        </pc:spChg>
        <pc:spChg chg="del">
          <ac:chgData name="Naomi Carl" userId="2e6258b8f44fde40" providerId="LiveId" clId="{E1D1908C-981B-4BFE-A018-F8A541767596}" dt="2025-04-05T01:25:20.772" v="260" actId="478"/>
          <ac:spMkLst>
            <pc:docMk/>
            <pc:sldMk cId="0" sldId="268"/>
            <ac:spMk id="7" creationId="{00000000-0000-0000-0000-000000000000}"/>
          </ac:spMkLst>
        </pc:spChg>
        <pc:spChg chg="del">
          <ac:chgData name="Naomi Carl" userId="2e6258b8f44fde40" providerId="LiveId" clId="{E1D1908C-981B-4BFE-A018-F8A541767596}" dt="2025-04-05T02:00:00.368" v="768" actId="478"/>
          <ac:spMkLst>
            <pc:docMk/>
            <pc:sldMk cId="0" sldId="268"/>
            <ac:spMk id="10" creationId="{79A50E75-192A-EA9E-EEFB-CDD60DD2C37E}"/>
          </ac:spMkLst>
        </pc:spChg>
        <pc:spChg chg="add mod">
          <ac:chgData name="Naomi Carl" userId="2e6258b8f44fde40" providerId="LiveId" clId="{E1D1908C-981B-4BFE-A018-F8A541767596}" dt="2025-04-05T02:30:15.645" v="824" actId="1076"/>
          <ac:spMkLst>
            <pc:docMk/>
            <pc:sldMk cId="0" sldId="268"/>
            <ac:spMk id="14" creationId="{70C67BCD-B3AC-BD6D-0C4F-99AA562A9432}"/>
          </ac:spMkLst>
        </pc:spChg>
        <pc:spChg chg="add mod">
          <ac:chgData name="Naomi Carl" userId="2e6258b8f44fde40" providerId="LiveId" clId="{E1D1908C-981B-4BFE-A018-F8A541767596}" dt="2025-04-05T02:31:56.458" v="866" actId="1076"/>
          <ac:spMkLst>
            <pc:docMk/>
            <pc:sldMk cId="0" sldId="268"/>
            <ac:spMk id="15" creationId="{EE83E1E8-107A-566E-9F3E-9F47BA17BB25}"/>
          </ac:spMkLst>
        </pc:spChg>
        <pc:spChg chg="add mod">
          <ac:chgData name="Naomi Carl" userId="2e6258b8f44fde40" providerId="LiveId" clId="{E1D1908C-981B-4BFE-A018-F8A541767596}" dt="2025-04-05T02:31:37.511" v="860" actId="1076"/>
          <ac:spMkLst>
            <pc:docMk/>
            <pc:sldMk cId="0" sldId="268"/>
            <ac:spMk id="16" creationId="{2FACA921-36C8-5FF8-A74E-BD8952B0D01F}"/>
          </ac:spMkLst>
        </pc:spChg>
        <pc:spChg chg="add mod">
          <ac:chgData name="Naomi Carl" userId="2e6258b8f44fde40" providerId="LiveId" clId="{E1D1908C-981B-4BFE-A018-F8A541767596}" dt="2025-04-05T02:31:53.049" v="865" actId="1076"/>
          <ac:spMkLst>
            <pc:docMk/>
            <pc:sldMk cId="0" sldId="268"/>
            <ac:spMk id="17" creationId="{E257928B-92C4-D654-29B0-CECB57E6519D}"/>
          </ac:spMkLst>
        </pc:spChg>
        <pc:spChg chg="add mod ord">
          <ac:chgData name="Naomi Carl" userId="2e6258b8f44fde40" providerId="LiveId" clId="{E1D1908C-981B-4BFE-A018-F8A541767596}" dt="2025-04-05T02:42:58.003" v="1210" actId="167"/>
          <ac:spMkLst>
            <pc:docMk/>
            <pc:sldMk cId="0" sldId="268"/>
            <ac:spMk id="18" creationId="{C8504D80-D78C-AE77-56D6-BD70D6DEA65C}"/>
          </ac:spMkLst>
        </pc:spChg>
      </pc:sldChg>
      <pc:sldChg chg="delSp modSp del mod">
        <pc:chgData name="Naomi Carl" userId="2e6258b8f44fde40" providerId="LiveId" clId="{E1D1908C-981B-4BFE-A018-F8A541767596}" dt="2025-04-04T07:13:13.510" v="96" actId="47"/>
        <pc:sldMkLst>
          <pc:docMk/>
          <pc:sldMk cId="0" sldId="269"/>
        </pc:sldMkLst>
        <pc:spChg chg="mod">
          <ac:chgData name="Naomi Carl" userId="2e6258b8f44fde40" providerId="LiveId" clId="{E1D1908C-981B-4BFE-A018-F8A541767596}" dt="2025-04-04T07:10:24.423" v="52" actId="20577"/>
          <ac:spMkLst>
            <pc:docMk/>
            <pc:sldMk cId="0" sldId="269"/>
            <ac:spMk id="6" creationId="{00000000-0000-0000-0000-000000000000}"/>
          </ac:spMkLst>
        </pc:spChg>
        <pc:spChg chg="del mod">
          <ac:chgData name="Naomi Carl" userId="2e6258b8f44fde40" providerId="LiveId" clId="{E1D1908C-981B-4BFE-A018-F8A541767596}" dt="2025-04-04T07:13:09.554" v="95" actId="478"/>
          <ac:spMkLst>
            <pc:docMk/>
            <pc:sldMk cId="0" sldId="269"/>
            <ac:spMk id="7" creationId="{00000000-0000-0000-0000-000000000000}"/>
          </ac:spMkLst>
        </pc:spChg>
      </pc:sldChg>
      <pc:sldChg chg="del">
        <pc:chgData name="Naomi Carl" userId="2e6258b8f44fde40" providerId="LiveId" clId="{E1D1908C-981B-4BFE-A018-F8A541767596}" dt="2025-04-04T07:07:52.598" v="3" actId="47"/>
        <pc:sldMkLst>
          <pc:docMk/>
          <pc:sldMk cId="0" sldId="270"/>
        </pc:sldMkLst>
      </pc:sldChg>
      <pc:sldChg chg="delSp modSp del mod">
        <pc:chgData name="Naomi Carl" userId="2e6258b8f44fde40" providerId="LiveId" clId="{E1D1908C-981B-4BFE-A018-F8A541767596}" dt="2025-04-05T01:24:15.552" v="131" actId="47"/>
        <pc:sldMkLst>
          <pc:docMk/>
          <pc:sldMk cId="0" sldId="271"/>
        </pc:sldMkLst>
        <pc:spChg chg="mod">
          <ac:chgData name="Naomi Carl" userId="2e6258b8f44fde40" providerId="LiveId" clId="{E1D1908C-981B-4BFE-A018-F8A541767596}" dt="2025-04-04T07:10:27.683" v="55" actId="20577"/>
          <ac:spMkLst>
            <pc:docMk/>
            <pc:sldMk cId="0" sldId="271"/>
            <ac:spMk id="4" creationId="{00000000-0000-0000-0000-000000000000}"/>
          </ac:spMkLst>
        </pc:spChg>
        <pc:spChg chg="mod">
          <ac:chgData name="Naomi Carl" userId="2e6258b8f44fde40" providerId="LiveId" clId="{E1D1908C-981B-4BFE-A018-F8A541767596}" dt="2025-04-04T07:13:19.761" v="97" actId="14100"/>
          <ac:spMkLst>
            <pc:docMk/>
            <pc:sldMk cId="0" sldId="271"/>
            <ac:spMk id="6" creationId="{00000000-0000-0000-0000-000000000000}"/>
          </ac:spMkLst>
        </pc:spChg>
        <pc:spChg chg="del">
          <ac:chgData name="Naomi Carl" userId="2e6258b8f44fde40" providerId="LiveId" clId="{E1D1908C-981B-4BFE-A018-F8A541767596}" dt="2025-04-04T07:13:24.074" v="98" actId="478"/>
          <ac:spMkLst>
            <pc:docMk/>
            <pc:sldMk cId="0" sldId="271"/>
            <ac:spMk id="7" creationId="{00000000-0000-0000-0000-000000000000}"/>
          </ac:spMkLst>
        </pc:spChg>
      </pc:sldChg>
      <pc:sldChg chg="delSp modSp mod ord">
        <pc:chgData name="Naomi Carl" userId="2e6258b8f44fde40" providerId="LiveId" clId="{E1D1908C-981B-4BFE-A018-F8A541767596}" dt="2025-04-05T02:03:33.947" v="799"/>
        <pc:sldMkLst>
          <pc:docMk/>
          <pc:sldMk cId="0" sldId="272"/>
        </pc:sldMkLst>
        <pc:spChg chg="mod">
          <ac:chgData name="Naomi Carl" userId="2e6258b8f44fde40" providerId="LiveId" clId="{E1D1908C-981B-4BFE-A018-F8A541767596}" dt="2025-04-04T07:09:39.213" v="41" actId="20577"/>
          <ac:spMkLst>
            <pc:docMk/>
            <pc:sldMk cId="0" sldId="272"/>
            <ac:spMk id="7" creationId="{00000000-0000-0000-0000-000000000000}"/>
          </ac:spMkLst>
        </pc:spChg>
        <pc:spChg chg="del mod">
          <ac:chgData name="Naomi Carl" userId="2e6258b8f44fde40" providerId="LiveId" clId="{E1D1908C-981B-4BFE-A018-F8A541767596}" dt="2025-04-04T07:14:54.511" v="122" actId="478"/>
          <ac:spMkLst>
            <pc:docMk/>
            <pc:sldMk cId="0" sldId="272"/>
            <ac:spMk id="8" creationId="{00000000-0000-0000-0000-000000000000}"/>
          </ac:spMkLst>
        </pc:spChg>
        <pc:spChg chg="del">
          <ac:chgData name="Naomi Carl" userId="2e6258b8f44fde40" providerId="LiveId" clId="{E1D1908C-981B-4BFE-A018-F8A541767596}" dt="2025-04-05T01:59:04.456" v="761" actId="478"/>
          <ac:spMkLst>
            <pc:docMk/>
            <pc:sldMk cId="0" sldId="272"/>
            <ac:spMk id="11" creationId="{4C97556E-638E-7034-5584-78F6B90E217A}"/>
          </ac:spMkLst>
        </pc:spChg>
      </pc:sldChg>
      <pc:sldChg chg="delSp modSp mod modTransition">
        <pc:chgData name="Naomi Carl" userId="2e6258b8f44fde40" providerId="LiveId" clId="{E1D1908C-981B-4BFE-A018-F8A541767596}" dt="2025-04-05T02:03:09.044" v="791"/>
        <pc:sldMkLst>
          <pc:docMk/>
          <pc:sldMk cId="0" sldId="273"/>
        </pc:sldMkLst>
        <pc:spChg chg="del mod">
          <ac:chgData name="Naomi Carl" userId="2e6258b8f44fde40" providerId="LiveId" clId="{E1D1908C-981B-4BFE-A018-F8A541767596}" dt="2025-04-04T07:13:42.160" v="102" actId="478"/>
          <ac:spMkLst>
            <pc:docMk/>
            <pc:sldMk cId="0" sldId="273"/>
            <ac:spMk id="4" creationId="{00000000-0000-0000-0000-000000000000}"/>
          </ac:spMkLst>
        </pc:spChg>
        <pc:spChg chg="del">
          <ac:chgData name="Naomi Carl" userId="2e6258b8f44fde40" providerId="LiveId" clId="{E1D1908C-981B-4BFE-A018-F8A541767596}" dt="2025-04-05T02:00:04.791" v="769" actId="478"/>
          <ac:spMkLst>
            <pc:docMk/>
            <pc:sldMk cId="0" sldId="273"/>
            <ac:spMk id="8" creationId="{77284A8A-616B-50FA-3932-D0BCA76857D7}"/>
          </ac:spMkLst>
        </pc:spChg>
      </pc:sldChg>
      <pc:sldChg chg="delSp modSp mod">
        <pc:chgData name="Naomi Carl" userId="2e6258b8f44fde40" providerId="LiveId" clId="{E1D1908C-981B-4BFE-A018-F8A541767596}" dt="2025-04-04T07:15:02.715" v="126" actId="478"/>
        <pc:sldMkLst>
          <pc:docMk/>
          <pc:sldMk cId="0" sldId="274"/>
        </pc:sldMkLst>
        <pc:spChg chg="mod">
          <ac:chgData name="Naomi Carl" userId="2e6258b8f44fde40" providerId="LiveId" clId="{E1D1908C-981B-4BFE-A018-F8A541767596}" dt="2025-04-04T07:15:00.039" v="124" actId="1076"/>
          <ac:spMkLst>
            <pc:docMk/>
            <pc:sldMk cId="0" sldId="274"/>
            <ac:spMk id="2" creationId="{00000000-0000-0000-0000-000000000000}"/>
          </ac:spMkLst>
        </pc:spChg>
        <pc:spChg chg="mod">
          <ac:chgData name="Naomi Carl" userId="2e6258b8f44fde40" providerId="LiveId" clId="{E1D1908C-981B-4BFE-A018-F8A541767596}" dt="2025-04-04T07:09:36.244" v="38" actId="20577"/>
          <ac:spMkLst>
            <pc:docMk/>
            <pc:sldMk cId="0" sldId="274"/>
            <ac:spMk id="4" creationId="{00000000-0000-0000-0000-000000000000}"/>
          </ac:spMkLst>
        </pc:spChg>
        <pc:spChg chg="del mod">
          <ac:chgData name="Naomi Carl" userId="2e6258b8f44fde40" providerId="LiveId" clId="{E1D1908C-981B-4BFE-A018-F8A541767596}" dt="2025-04-04T07:15:02.715" v="126" actId="478"/>
          <ac:spMkLst>
            <pc:docMk/>
            <pc:sldMk cId="0" sldId="274"/>
            <ac:spMk id="7" creationId="{00000000-0000-0000-0000-000000000000}"/>
          </ac:spMkLst>
        </pc:spChg>
      </pc:sldChg>
      <pc:sldChg chg="del">
        <pc:chgData name="Naomi Carl" userId="2e6258b8f44fde40" providerId="LiveId" clId="{E1D1908C-981B-4BFE-A018-F8A541767596}" dt="2025-04-04T07:07:55.837" v="4" actId="47"/>
        <pc:sldMkLst>
          <pc:docMk/>
          <pc:sldMk cId="0" sldId="275"/>
        </pc:sldMkLst>
      </pc:sldChg>
      <pc:sldChg chg="del">
        <pc:chgData name="Naomi Carl" userId="2e6258b8f44fde40" providerId="LiveId" clId="{E1D1908C-981B-4BFE-A018-F8A541767596}" dt="2025-04-04T07:07:57.561" v="5" actId="47"/>
        <pc:sldMkLst>
          <pc:docMk/>
          <pc:sldMk cId="0" sldId="276"/>
        </pc:sldMkLst>
      </pc:sldChg>
      <pc:sldChg chg="addSp delSp modSp mod modTransition">
        <pc:chgData name="Naomi Carl" userId="2e6258b8f44fde40" providerId="LiveId" clId="{E1D1908C-981B-4BFE-A018-F8A541767596}" dt="2025-04-05T02:03:10.912" v="792"/>
        <pc:sldMkLst>
          <pc:docMk/>
          <pc:sldMk cId="0" sldId="277"/>
        </pc:sldMkLst>
        <pc:spChg chg="mod">
          <ac:chgData name="Naomi Carl" userId="2e6258b8f44fde40" providerId="LiveId" clId="{E1D1908C-981B-4BFE-A018-F8A541767596}" dt="2025-04-05T01:33:26.545" v="292" actId="1076"/>
          <ac:spMkLst>
            <pc:docMk/>
            <pc:sldMk cId="0" sldId="277"/>
            <ac:spMk id="2" creationId="{00000000-0000-0000-0000-000000000000}"/>
          </ac:spMkLst>
        </pc:spChg>
        <pc:spChg chg="mod">
          <ac:chgData name="Naomi Carl" userId="2e6258b8f44fde40" providerId="LiveId" clId="{E1D1908C-981B-4BFE-A018-F8A541767596}" dt="2025-04-05T01:31:43.696" v="261" actId="1076"/>
          <ac:spMkLst>
            <pc:docMk/>
            <pc:sldMk cId="0" sldId="277"/>
            <ac:spMk id="3" creationId="{00000000-0000-0000-0000-000000000000}"/>
          </ac:spMkLst>
        </pc:spChg>
        <pc:spChg chg="del mod">
          <ac:chgData name="Naomi Carl" userId="2e6258b8f44fde40" providerId="LiveId" clId="{E1D1908C-981B-4BFE-A018-F8A541767596}" dt="2025-04-04T07:10:58.557" v="67" actId="478"/>
          <ac:spMkLst>
            <pc:docMk/>
            <pc:sldMk cId="0" sldId="277"/>
            <ac:spMk id="4" creationId="{00000000-0000-0000-0000-000000000000}"/>
          </ac:spMkLst>
        </pc:spChg>
        <pc:spChg chg="mod">
          <ac:chgData name="Naomi Carl" userId="2e6258b8f44fde40" providerId="LiveId" clId="{E1D1908C-981B-4BFE-A018-F8A541767596}" dt="2025-04-04T07:11:01.183" v="68" actId="20577"/>
          <ac:spMkLst>
            <pc:docMk/>
            <pc:sldMk cId="0" sldId="277"/>
            <ac:spMk id="5" creationId="{00000000-0000-0000-0000-000000000000}"/>
          </ac:spMkLst>
        </pc:spChg>
        <pc:spChg chg="del">
          <ac:chgData name="Naomi Carl" userId="2e6258b8f44fde40" providerId="LiveId" clId="{E1D1908C-981B-4BFE-A018-F8A541767596}" dt="2025-04-04T07:13:48.800" v="103" actId="478"/>
          <ac:spMkLst>
            <pc:docMk/>
            <pc:sldMk cId="0" sldId="277"/>
            <ac:spMk id="6" creationId="{00000000-0000-0000-0000-000000000000}"/>
          </ac:spMkLst>
        </pc:spChg>
        <pc:spChg chg="add del">
          <ac:chgData name="Naomi Carl" userId="2e6258b8f44fde40" providerId="LiveId" clId="{E1D1908C-981B-4BFE-A018-F8A541767596}" dt="2025-04-04T07:17:07.268" v="129" actId="478"/>
          <ac:spMkLst>
            <pc:docMk/>
            <pc:sldMk cId="0" sldId="277"/>
            <ac:spMk id="8" creationId="{C64D5A2F-7C35-D5D6-9D07-E76CA479FFDF}"/>
          </ac:spMkLst>
        </pc:spChg>
        <pc:spChg chg="add del">
          <ac:chgData name="Naomi Carl" userId="2e6258b8f44fde40" providerId="LiveId" clId="{E1D1908C-981B-4BFE-A018-F8A541767596}" dt="2025-04-05T01:31:47.555" v="263" actId="22"/>
          <ac:spMkLst>
            <pc:docMk/>
            <pc:sldMk cId="0" sldId="277"/>
            <ac:spMk id="11" creationId="{90927F72-95BD-172F-D1AF-CB5236FFB7B1}"/>
          </ac:spMkLst>
        </pc:spChg>
        <pc:spChg chg="add mod">
          <ac:chgData name="Naomi Carl" userId="2e6258b8f44fde40" providerId="LiveId" clId="{E1D1908C-981B-4BFE-A018-F8A541767596}" dt="2025-04-05T01:33:17.610" v="290" actId="1076"/>
          <ac:spMkLst>
            <pc:docMk/>
            <pc:sldMk cId="0" sldId="277"/>
            <ac:spMk id="13" creationId="{976691B6-C505-B7FA-C428-845EB587E2A9}"/>
          </ac:spMkLst>
        </pc:spChg>
      </pc:sldChg>
      <pc:sldChg chg="addSp delSp modSp del mod">
        <pc:chgData name="Naomi Carl" userId="2e6258b8f44fde40" providerId="LiveId" clId="{E1D1908C-981B-4BFE-A018-F8A541767596}" dt="2025-04-04T07:10:11.887" v="46" actId="47"/>
        <pc:sldMkLst>
          <pc:docMk/>
          <pc:sldMk cId="0" sldId="278"/>
        </pc:sldMkLst>
        <pc:spChg chg="mod">
          <ac:chgData name="Naomi Carl" userId="2e6258b8f44fde40" providerId="LiveId" clId="{E1D1908C-981B-4BFE-A018-F8A541767596}" dt="2025-04-04T07:10:09.549" v="45" actId="6549"/>
          <ac:spMkLst>
            <pc:docMk/>
            <pc:sldMk cId="0" sldId="278"/>
            <ac:spMk id="4" creationId="{00000000-0000-0000-0000-000000000000}"/>
          </ac:spMkLst>
        </pc:spChg>
        <pc:spChg chg="del">
          <ac:chgData name="Naomi Carl" userId="2e6258b8f44fde40" providerId="LiveId" clId="{E1D1908C-981B-4BFE-A018-F8A541767596}" dt="2025-04-04T07:10:02.773" v="44" actId="478"/>
          <ac:spMkLst>
            <pc:docMk/>
            <pc:sldMk cId="0" sldId="278"/>
            <ac:spMk id="6" creationId="{00000000-0000-0000-0000-000000000000}"/>
          </ac:spMkLst>
        </pc:spChg>
        <pc:spChg chg="add del">
          <ac:chgData name="Naomi Carl" userId="2e6258b8f44fde40" providerId="LiveId" clId="{E1D1908C-981B-4BFE-A018-F8A541767596}" dt="2025-04-04T07:09:56.998" v="43" actId="478"/>
          <ac:spMkLst>
            <pc:docMk/>
            <pc:sldMk cId="0" sldId="278"/>
            <ac:spMk id="7" creationId="{00000000-0000-0000-0000-000000000000}"/>
          </ac:spMkLst>
        </pc:spChg>
      </pc:sldChg>
      <pc:sldChg chg="del">
        <pc:chgData name="Naomi Carl" userId="2e6258b8f44fde40" providerId="LiveId" clId="{E1D1908C-981B-4BFE-A018-F8A541767596}" dt="2025-04-04T07:08:00.556" v="6" actId="47"/>
        <pc:sldMkLst>
          <pc:docMk/>
          <pc:sldMk cId="0" sldId="279"/>
        </pc:sldMkLst>
      </pc:sldChg>
      <pc:sldChg chg="delSp modSp mod modTransition">
        <pc:chgData name="Naomi Carl" userId="2e6258b8f44fde40" providerId="LiveId" clId="{E1D1908C-981B-4BFE-A018-F8A541767596}" dt="2025-04-05T02:03:13.676" v="793"/>
        <pc:sldMkLst>
          <pc:docMk/>
          <pc:sldMk cId="0" sldId="280"/>
        </pc:sldMkLst>
        <pc:spChg chg="mod">
          <ac:chgData name="Naomi Carl" userId="2e6258b8f44fde40" providerId="LiveId" clId="{E1D1908C-981B-4BFE-A018-F8A541767596}" dt="2025-04-05T01:37:39.654" v="395" actId="20577"/>
          <ac:spMkLst>
            <pc:docMk/>
            <pc:sldMk cId="0" sldId="280"/>
            <ac:spMk id="3" creationId="{00000000-0000-0000-0000-000000000000}"/>
          </ac:spMkLst>
        </pc:spChg>
        <pc:spChg chg="mod">
          <ac:chgData name="Naomi Carl" userId="2e6258b8f44fde40" providerId="LiveId" clId="{E1D1908C-981B-4BFE-A018-F8A541767596}" dt="2025-04-04T07:10:51.147" v="65" actId="20577"/>
          <ac:spMkLst>
            <pc:docMk/>
            <pc:sldMk cId="0" sldId="280"/>
            <ac:spMk id="4" creationId="{00000000-0000-0000-0000-000000000000}"/>
          </ac:spMkLst>
        </pc:spChg>
        <pc:spChg chg="del">
          <ac:chgData name="Naomi Carl" userId="2e6258b8f44fde40" providerId="LiveId" clId="{E1D1908C-981B-4BFE-A018-F8A541767596}" dt="2025-04-04T07:13:54.514" v="104" actId="478"/>
          <ac:spMkLst>
            <pc:docMk/>
            <pc:sldMk cId="0" sldId="280"/>
            <ac:spMk id="5" creationId="{00000000-0000-0000-0000-000000000000}"/>
          </ac:spMkLst>
        </pc:spChg>
        <pc:spChg chg="del">
          <ac:chgData name="Naomi Carl" userId="2e6258b8f44fde40" providerId="LiveId" clId="{E1D1908C-981B-4BFE-A018-F8A541767596}" dt="2025-04-05T01:59:41.014" v="767" actId="478"/>
          <ac:spMkLst>
            <pc:docMk/>
            <pc:sldMk cId="0" sldId="280"/>
            <ac:spMk id="10" creationId="{C801FDA6-9F7E-026F-907F-E9211925CFAC}"/>
          </ac:spMkLst>
        </pc:spChg>
      </pc:sldChg>
      <pc:sldChg chg="delSp modSp mod modTransition">
        <pc:chgData name="Naomi Carl" userId="2e6258b8f44fde40" providerId="LiveId" clId="{E1D1908C-981B-4BFE-A018-F8A541767596}" dt="2025-04-05T02:03:18.336" v="794"/>
        <pc:sldMkLst>
          <pc:docMk/>
          <pc:sldMk cId="0" sldId="281"/>
        </pc:sldMkLst>
        <pc:spChg chg="mod">
          <ac:chgData name="Naomi Carl" userId="2e6258b8f44fde40" providerId="LiveId" clId="{E1D1908C-981B-4BFE-A018-F8A541767596}" dt="2025-04-04T07:11:22.408" v="72" actId="20577"/>
          <ac:spMkLst>
            <pc:docMk/>
            <pc:sldMk cId="0" sldId="281"/>
            <ac:spMk id="4" creationId="{00000000-0000-0000-0000-000000000000}"/>
          </ac:spMkLst>
        </pc:spChg>
        <pc:spChg chg="del">
          <ac:chgData name="Naomi Carl" userId="2e6258b8f44fde40" providerId="LiveId" clId="{E1D1908C-981B-4BFE-A018-F8A541767596}" dt="2025-04-04T07:13:59.729" v="105" actId="478"/>
          <ac:spMkLst>
            <pc:docMk/>
            <pc:sldMk cId="0" sldId="281"/>
            <ac:spMk id="5" creationId="{00000000-0000-0000-0000-000000000000}"/>
          </ac:spMkLst>
        </pc:spChg>
        <pc:spChg chg="del">
          <ac:chgData name="Naomi Carl" userId="2e6258b8f44fde40" providerId="LiveId" clId="{E1D1908C-981B-4BFE-A018-F8A541767596}" dt="2025-04-05T01:59:37.099" v="766" actId="478"/>
          <ac:spMkLst>
            <pc:docMk/>
            <pc:sldMk cId="0" sldId="281"/>
            <ac:spMk id="12" creationId="{77C6560B-38FA-CD51-0973-9825AF1283F7}"/>
          </ac:spMkLst>
        </pc:spChg>
      </pc:sldChg>
      <pc:sldChg chg="delSp modSp mod ord">
        <pc:chgData name="Naomi Carl" userId="2e6258b8f44fde40" providerId="LiveId" clId="{E1D1908C-981B-4BFE-A018-F8A541767596}" dt="2025-04-05T01:59:16.159" v="763" actId="478"/>
        <pc:sldMkLst>
          <pc:docMk/>
          <pc:sldMk cId="0" sldId="284"/>
        </pc:sldMkLst>
        <pc:spChg chg="mod">
          <ac:chgData name="Naomi Carl" userId="2e6258b8f44fde40" providerId="LiveId" clId="{E1D1908C-981B-4BFE-A018-F8A541767596}" dt="2025-04-05T01:33:47.490" v="319" actId="20577"/>
          <ac:spMkLst>
            <pc:docMk/>
            <pc:sldMk cId="0" sldId="284"/>
            <ac:spMk id="3" creationId="{00000000-0000-0000-0000-000000000000}"/>
          </ac:spMkLst>
        </pc:spChg>
        <pc:spChg chg="mod">
          <ac:chgData name="Naomi Carl" userId="2e6258b8f44fde40" providerId="LiveId" clId="{E1D1908C-981B-4BFE-A018-F8A541767596}" dt="2025-04-04T07:14:10.425" v="111" actId="20577"/>
          <ac:spMkLst>
            <pc:docMk/>
            <pc:sldMk cId="0" sldId="284"/>
            <ac:spMk id="4" creationId="{00000000-0000-0000-0000-000000000000}"/>
          </ac:spMkLst>
        </pc:spChg>
        <pc:spChg chg="del">
          <ac:chgData name="Naomi Carl" userId="2e6258b8f44fde40" providerId="LiveId" clId="{E1D1908C-981B-4BFE-A018-F8A541767596}" dt="2025-04-04T07:14:17.076" v="112" actId="478"/>
          <ac:spMkLst>
            <pc:docMk/>
            <pc:sldMk cId="0" sldId="284"/>
            <ac:spMk id="5" creationId="{00000000-0000-0000-0000-000000000000}"/>
          </ac:spMkLst>
        </pc:spChg>
        <pc:spChg chg="del">
          <ac:chgData name="Naomi Carl" userId="2e6258b8f44fde40" providerId="LiveId" clId="{E1D1908C-981B-4BFE-A018-F8A541767596}" dt="2025-04-05T01:59:16.159" v="763" actId="478"/>
          <ac:spMkLst>
            <pc:docMk/>
            <pc:sldMk cId="0" sldId="284"/>
            <ac:spMk id="8" creationId="{CC7A23F1-8689-5C54-5289-CD5B0201D9DC}"/>
          </ac:spMkLst>
        </pc:spChg>
      </pc:sldChg>
      <pc:sldChg chg="delSp modSp mod ord">
        <pc:chgData name="Naomi Carl" userId="2e6258b8f44fde40" providerId="LiveId" clId="{E1D1908C-981B-4BFE-A018-F8A541767596}" dt="2025-04-05T01:59:10.578" v="762" actId="478"/>
        <pc:sldMkLst>
          <pc:docMk/>
          <pc:sldMk cId="0" sldId="285"/>
        </pc:sldMkLst>
        <pc:spChg chg="del mod">
          <ac:chgData name="Naomi Carl" userId="2e6258b8f44fde40" providerId="LiveId" clId="{E1D1908C-981B-4BFE-A018-F8A541767596}" dt="2025-04-04T07:14:23.201" v="114" actId="478"/>
          <ac:spMkLst>
            <pc:docMk/>
            <pc:sldMk cId="0" sldId="285"/>
            <ac:spMk id="6" creationId="{00000000-0000-0000-0000-000000000000}"/>
          </ac:spMkLst>
        </pc:spChg>
        <pc:spChg chg="del">
          <ac:chgData name="Naomi Carl" userId="2e6258b8f44fde40" providerId="LiveId" clId="{E1D1908C-981B-4BFE-A018-F8A541767596}" dt="2025-04-05T01:59:10.578" v="762" actId="478"/>
          <ac:spMkLst>
            <pc:docMk/>
            <pc:sldMk cId="0" sldId="285"/>
            <ac:spMk id="10" creationId="{7A6FCEE5-C64B-2A0C-B1F9-EF5A7DD4A9D5}"/>
          </ac:spMkLst>
        </pc:spChg>
      </pc:sldChg>
      <pc:sldChg chg="del">
        <pc:chgData name="Naomi Carl" userId="2e6258b8f44fde40" providerId="LiveId" clId="{E1D1908C-981B-4BFE-A018-F8A541767596}" dt="2025-04-04T07:08:02.925" v="7" actId="47"/>
        <pc:sldMkLst>
          <pc:docMk/>
          <pc:sldMk cId="0" sldId="290"/>
        </pc:sldMkLst>
      </pc:sldChg>
      <pc:sldChg chg="delSp modSp mod modTransition">
        <pc:chgData name="Naomi Carl" userId="2e6258b8f44fde40" providerId="LiveId" clId="{E1D1908C-981B-4BFE-A018-F8A541767596}" dt="2025-04-05T02:46:57.535" v="1282" actId="1076"/>
        <pc:sldMkLst>
          <pc:docMk/>
          <pc:sldMk cId="0" sldId="291"/>
        </pc:sldMkLst>
        <pc:spChg chg="mod">
          <ac:chgData name="Naomi Carl" userId="2e6258b8f44fde40" providerId="LiveId" clId="{E1D1908C-981B-4BFE-A018-F8A541767596}" dt="2025-04-05T02:46:57.535" v="1282" actId="1076"/>
          <ac:spMkLst>
            <pc:docMk/>
            <pc:sldMk cId="0" sldId="291"/>
            <ac:spMk id="4" creationId="{00000000-0000-0000-0000-000000000000}"/>
          </ac:spMkLst>
        </pc:spChg>
        <pc:spChg chg="del mod">
          <ac:chgData name="Naomi Carl" userId="2e6258b8f44fde40" providerId="LiveId" clId="{E1D1908C-981B-4BFE-A018-F8A541767596}" dt="2025-04-04T07:14:30.252" v="116" actId="478"/>
          <ac:spMkLst>
            <pc:docMk/>
            <pc:sldMk cId="0" sldId="291"/>
            <ac:spMk id="6" creationId="{00000000-0000-0000-0000-000000000000}"/>
          </ac:spMkLst>
        </pc:spChg>
        <pc:spChg chg="del mod">
          <ac:chgData name="Naomi Carl" userId="2e6258b8f44fde40" providerId="LiveId" clId="{E1D1908C-981B-4BFE-A018-F8A541767596}" dt="2025-04-05T01:41:42.488" v="545" actId="478"/>
          <ac:spMkLst>
            <pc:docMk/>
            <pc:sldMk cId="0" sldId="291"/>
            <ac:spMk id="9" creationId="{CC328E5F-1968-4C39-EE9D-C2B2498DC049}"/>
          </ac:spMkLst>
        </pc:spChg>
        <pc:spChg chg="del">
          <ac:chgData name="Naomi Carl" userId="2e6258b8f44fde40" providerId="LiveId" clId="{E1D1908C-981B-4BFE-A018-F8A541767596}" dt="2025-04-05T01:59:30.708" v="765" actId="478"/>
          <ac:spMkLst>
            <pc:docMk/>
            <pc:sldMk cId="0" sldId="291"/>
            <ac:spMk id="10" creationId="{DD5C01F7-E0B7-6AE8-CF38-25D02546418D}"/>
          </ac:spMkLst>
        </pc:spChg>
      </pc:sldChg>
      <pc:sldChg chg="delSp modSp mod modTransition">
        <pc:chgData name="Naomi Carl" userId="2e6258b8f44fde40" providerId="LiveId" clId="{E1D1908C-981B-4BFE-A018-F8A541767596}" dt="2025-04-05T02:03:22.293" v="796"/>
        <pc:sldMkLst>
          <pc:docMk/>
          <pc:sldMk cId="0" sldId="292"/>
        </pc:sldMkLst>
        <pc:spChg chg="mod">
          <ac:chgData name="Naomi Carl" userId="2e6258b8f44fde40" providerId="LiveId" clId="{E1D1908C-981B-4BFE-A018-F8A541767596}" dt="2025-04-05T01:58:39.536" v="757" actId="1076"/>
          <ac:spMkLst>
            <pc:docMk/>
            <pc:sldMk cId="0" sldId="292"/>
            <ac:spMk id="5" creationId="{00000000-0000-0000-0000-000000000000}"/>
          </ac:spMkLst>
        </pc:spChg>
        <pc:spChg chg="mod">
          <ac:chgData name="Naomi Carl" userId="2e6258b8f44fde40" providerId="LiveId" clId="{E1D1908C-981B-4BFE-A018-F8A541767596}" dt="2025-04-05T01:58:40.031" v="758" actId="1076"/>
          <ac:spMkLst>
            <pc:docMk/>
            <pc:sldMk cId="0" sldId="292"/>
            <ac:spMk id="6" creationId="{00000000-0000-0000-0000-000000000000}"/>
          </ac:spMkLst>
        </pc:spChg>
        <pc:spChg chg="del mod">
          <ac:chgData name="Naomi Carl" userId="2e6258b8f44fde40" providerId="LiveId" clId="{E1D1908C-981B-4BFE-A018-F8A541767596}" dt="2025-04-04T07:14:35.224" v="118" actId="478"/>
          <ac:spMkLst>
            <pc:docMk/>
            <pc:sldMk cId="0" sldId="292"/>
            <ac:spMk id="8" creationId="{00000000-0000-0000-0000-000000000000}"/>
          </ac:spMkLst>
        </pc:spChg>
        <pc:spChg chg="del">
          <ac:chgData name="Naomi Carl" userId="2e6258b8f44fde40" providerId="LiveId" clId="{E1D1908C-981B-4BFE-A018-F8A541767596}" dt="2025-04-05T01:59:25.400" v="764" actId="478"/>
          <ac:spMkLst>
            <pc:docMk/>
            <pc:sldMk cId="0" sldId="292"/>
            <ac:spMk id="11" creationId="{31ECC82F-E162-42E3-E2B7-37E663A6213F}"/>
          </ac:spMkLst>
        </pc:spChg>
      </pc:sldChg>
      <pc:sldChg chg="delSp modSp mod modTransition">
        <pc:chgData name="Naomi Carl" userId="2e6258b8f44fde40" providerId="LiveId" clId="{E1D1908C-981B-4BFE-A018-F8A541767596}" dt="2025-04-05T02:03:25.372" v="797"/>
        <pc:sldMkLst>
          <pc:docMk/>
          <pc:sldMk cId="0" sldId="293"/>
        </pc:sldMkLst>
        <pc:spChg chg="del mod">
          <ac:chgData name="Naomi Carl" userId="2e6258b8f44fde40" providerId="LiveId" clId="{E1D1908C-981B-4BFE-A018-F8A541767596}" dt="2025-04-04T07:14:45.524" v="120" actId="478"/>
          <ac:spMkLst>
            <pc:docMk/>
            <pc:sldMk cId="0" sldId="293"/>
            <ac:spMk id="8" creationId="{00000000-0000-0000-0000-000000000000}"/>
          </ac:spMkLst>
        </pc:spChg>
        <pc:spChg chg="del mod">
          <ac:chgData name="Naomi Carl" userId="2e6258b8f44fde40" providerId="LiveId" clId="{E1D1908C-981B-4BFE-A018-F8A541767596}" dt="2025-04-05T01:58:52.581" v="760" actId="478"/>
          <ac:spMkLst>
            <pc:docMk/>
            <pc:sldMk cId="0" sldId="293"/>
            <ac:spMk id="11" creationId="{D02E79AB-2345-F506-3300-4D203B85527A}"/>
          </ac:spMkLst>
        </pc:spChg>
      </pc:sldChg>
      <pc:sldChg chg="addSp delSp modSp new del mod">
        <pc:chgData name="Naomi Carl" userId="2e6258b8f44fde40" providerId="LiveId" clId="{E1D1908C-981B-4BFE-A018-F8A541767596}" dt="2025-04-05T02:46:40.584" v="1279" actId="47"/>
        <pc:sldMkLst>
          <pc:docMk/>
          <pc:sldMk cId="1460398443" sldId="294"/>
        </pc:sldMkLst>
        <pc:spChg chg="add mod">
          <ac:chgData name="Naomi Carl" userId="2e6258b8f44fde40" providerId="LiveId" clId="{E1D1908C-981B-4BFE-A018-F8A541767596}" dt="2025-04-05T02:46:12.983" v="1278" actId="1076"/>
          <ac:spMkLst>
            <pc:docMk/>
            <pc:sldMk cId="1460398443" sldId="294"/>
            <ac:spMk id="4" creationId="{DAC2A35F-2768-C06D-8078-02E4A507CB68}"/>
          </ac:spMkLst>
        </pc:spChg>
        <pc:spChg chg="add del">
          <ac:chgData name="Naomi Carl" userId="2e6258b8f44fde40" providerId="LiveId" clId="{E1D1908C-981B-4BFE-A018-F8A541767596}" dt="2025-04-05T02:45:08.235" v="1260" actId="22"/>
          <ac:spMkLst>
            <pc:docMk/>
            <pc:sldMk cId="1460398443" sldId="294"/>
            <ac:spMk id="6" creationId="{08723D63-A829-741A-6AEB-69FCBBAF3C20}"/>
          </ac:spMkLst>
        </pc:spChg>
        <pc:spChg chg="add del">
          <ac:chgData name="Naomi Carl" userId="2e6258b8f44fde40" providerId="LiveId" clId="{E1D1908C-981B-4BFE-A018-F8A541767596}" dt="2025-04-05T02:45:09.787" v="1262" actId="478"/>
          <ac:spMkLst>
            <pc:docMk/>
            <pc:sldMk cId="1460398443" sldId="294"/>
            <ac:spMk id="8" creationId="{759424BF-71EB-5FE8-B0F3-A281A921DA34}"/>
          </ac:spMkLst>
        </pc:spChg>
        <pc:spChg chg="add mod">
          <ac:chgData name="Naomi Carl" userId="2e6258b8f44fde40" providerId="LiveId" clId="{E1D1908C-981B-4BFE-A018-F8A541767596}" dt="2025-04-05T02:45:39.762" v="1276" actId="1076"/>
          <ac:spMkLst>
            <pc:docMk/>
            <pc:sldMk cId="1460398443" sldId="294"/>
            <ac:spMk id="9" creationId="{E8E69475-73BA-7F74-7EAA-2C19B59E15A9}"/>
          </ac:spMkLst>
        </pc:spChg>
      </pc:sldChg>
      <pc:sldChg chg="addSp delSp modSp new del mod modTransition">
        <pc:chgData name="Naomi Carl" userId="2e6258b8f44fde40" providerId="LiveId" clId="{E1D1908C-981B-4BFE-A018-F8A541767596}" dt="2025-04-05T02:40:55.551" v="1205" actId="47"/>
        <pc:sldMkLst>
          <pc:docMk/>
          <pc:sldMk cId="1890920388" sldId="294"/>
        </pc:sldMkLst>
        <pc:spChg chg="del">
          <ac:chgData name="Naomi Carl" userId="2e6258b8f44fde40" providerId="LiveId" clId="{E1D1908C-981B-4BFE-A018-F8A541767596}" dt="2025-04-05T02:38:10.981" v="1152" actId="478"/>
          <ac:spMkLst>
            <pc:docMk/>
            <pc:sldMk cId="1890920388" sldId="294"/>
            <ac:spMk id="2" creationId="{31C5A348-0B2B-ABBD-EE97-83357FDB7D4E}"/>
          </ac:spMkLst>
        </pc:spChg>
        <pc:spChg chg="add mod">
          <ac:chgData name="Naomi Carl" userId="2e6258b8f44fde40" providerId="LiveId" clId="{E1D1908C-981B-4BFE-A018-F8A541767596}" dt="2025-04-05T02:40:26.829" v="1195" actId="20577"/>
          <ac:spMkLst>
            <pc:docMk/>
            <pc:sldMk cId="1890920388" sldId="294"/>
            <ac:spMk id="3" creationId="{15C7FBDD-103A-BA5A-E0D9-DA2887B39827}"/>
          </ac:spMkLst>
        </pc:spChg>
        <pc:spChg chg="add del mod">
          <ac:chgData name="Naomi Carl" userId="2e6258b8f44fde40" providerId="LiveId" clId="{E1D1908C-981B-4BFE-A018-F8A541767596}" dt="2025-04-05T02:38:10.983" v="1154"/>
          <ac:spMkLst>
            <pc:docMk/>
            <pc:sldMk cId="1890920388" sldId="294"/>
            <ac:spMk id="4" creationId="{6745CC89-3758-77FB-E7ED-DCA9B787D710}"/>
          </ac:spMkLst>
        </pc:spChg>
      </pc:sldChg>
      <pc:sldChg chg="add del ord">
        <pc:chgData name="Naomi Carl" userId="2e6258b8f44fde40" providerId="LiveId" clId="{E1D1908C-981B-4BFE-A018-F8A541767596}" dt="2025-04-05T02:41:00.376" v="1206" actId="47"/>
        <pc:sldMkLst>
          <pc:docMk/>
          <pc:sldMk cId="737579558" sldId="295"/>
        </pc:sldMkLst>
      </pc:sldChg>
      <pc:sldChg chg="modSp add del mod">
        <pc:chgData name="Naomi Carl" userId="2e6258b8f44fde40" providerId="LiveId" clId="{E1D1908C-981B-4BFE-A018-F8A541767596}" dt="2025-04-05T02:40:53.722" v="1204" actId="47"/>
        <pc:sldMkLst>
          <pc:docMk/>
          <pc:sldMk cId="351250588" sldId="296"/>
        </pc:sldMkLst>
        <pc:spChg chg="mod">
          <ac:chgData name="Naomi Carl" userId="2e6258b8f44fde40" providerId="LiveId" clId="{E1D1908C-981B-4BFE-A018-F8A541767596}" dt="2025-04-05T02:40:52.104" v="1203" actId="1076"/>
          <ac:spMkLst>
            <pc:docMk/>
            <pc:sldMk cId="351250588" sldId="296"/>
            <ac:spMk id="3" creationId="{6CAA8BEB-828E-BC32-3870-7AC0C88CDBF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99B364-70B8-A4E8-87C5-FF84B74D95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4D71A3-2468-0F30-8CAB-30602D15FF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6142E2-DBF4-4435-861A-2125251AA5DC}" type="datetimeFigureOut">
              <a:rPr lang="en-US" smtClean="0"/>
              <a:t>4/4/2025</a:t>
            </a:fld>
            <a:endParaRPr lang="en-US"/>
          </a:p>
        </p:txBody>
      </p:sp>
      <p:sp>
        <p:nvSpPr>
          <p:cNvPr id="4" name="Footer Placeholder 3">
            <a:extLst>
              <a:ext uri="{FF2B5EF4-FFF2-40B4-BE49-F238E27FC236}">
                <a16:creationId xmlns:a16="http://schemas.microsoft.com/office/drawing/2014/main" id="{AB955B5C-024E-0995-C420-96EE0C572F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52AA46-BDD3-3390-507F-0B0A6A6868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294439-ABFC-46B2-9078-E965521EC62B}" type="slidenum">
              <a:rPr lang="en-US" smtClean="0"/>
              <a:t>‹#›</a:t>
            </a:fld>
            <a:endParaRPr lang="en-US"/>
          </a:p>
        </p:txBody>
      </p:sp>
    </p:spTree>
    <p:extLst>
      <p:ext uri="{BB962C8B-B14F-4D97-AF65-F5344CB8AC3E}">
        <p14:creationId xmlns:p14="http://schemas.microsoft.com/office/powerpoint/2010/main" val="9601414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5D83A-4831-4091-AA45-BFBC1F2D98E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C0578-C862-416F-B8F4-A19A7478CD6C}" type="slidenum">
              <a:rPr lang="en-US" smtClean="0"/>
              <a:t>‹#›</a:t>
            </a:fld>
            <a:endParaRPr lang="en-US"/>
          </a:p>
        </p:txBody>
      </p:sp>
    </p:spTree>
    <p:extLst>
      <p:ext uri="{BB962C8B-B14F-4D97-AF65-F5344CB8AC3E}">
        <p14:creationId xmlns:p14="http://schemas.microsoft.com/office/powerpoint/2010/main" val="125701450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E22012-9F64-47CA-9E17-A04193388AAF}" type="datetime1">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3426A-8E7E-4AB4-9B99-0F303DFE55F9}" type="datetime1">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B7D739-69A6-490B-B7A7-B2B725BEDF77}" type="datetime1">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54D68-1E05-4688-A409-7574346EB44D}" type="datetime1">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680672-385A-4B50-ADB9-D7C64DD515FC}" type="datetime1">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C57A38-B3D1-4D58-BAB8-B8537A7266F5}" type="datetime1">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5AF832-108F-473C-A357-42BE6257A699}" type="datetime1">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BA1AA-5AEE-4FA7-9BD0-B5F31AE0621F}" type="datetime1">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D2BF7-2F0D-47B9-B24E-73F4451AB6B4}" type="datetime1">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543E08-66B5-4C1B-B228-898E1023C7FE}" type="datetime1">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0F44F-31B4-41B6-B5FE-D190B4D55BE9}" type="datetime1">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0863E-1F1E-4A4F-9E47-D0D300EA137F}" type="datetime1">
              <a:rPr lang="en-US" smtClean="0"/>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3866367" y="6105757"/>
            <a:ext cx="3392933" cy="3152543"/>
          </a:xfrm>
          <a:custGeom>
            <a:avLst/>
            <a:gdLst/>
            <a:ahLst/>
            <a:cxnLst/>
            <a:rect l="l" t="t" r="r" b="b"/>
            <a:pathLst>
              <a:path w="3392933" h="3152543">
                <a:moveTo>
                  <a:pt x="0" y="0"/>
                </a:moveTo>
                <a:lnTo>
                  <a:pt x="3392933" y="0"/>
                </a:lnTo>
                <a:lnTo>
                  <a:pt x="3392933" y="3152543"/>
                </a:lnTo>
                <a:lnTo>
                  <a:pt x="0" y="3152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85800" y="8179265"/>
            <a:ext cx="4979443" cy="1321460"/>
            <a:chOff x="0" y="-23812"/>
            <a:chExt cx="846526" cy="261695"/>
          </a:xfrm>
        </p:grpSpPr>
        <p:sp>
          <p:nvSpPr>
            <p:cNvPr id="4" name="Freeform 4"/>
            <p:cNvSpPr/>
            <p:nvPr/>
          </p:nvSpPr>
          <p:spPr>
            <a:xfrm>
              <a:off x="0" y="0"/>
              <a:ext cx="846526" cy="214071"/>
            </a:xfrm>
            <a:custGeom>
              <a:avLst/>
              <a:gdLst/>
              <a:ahLst/>
              <a:cxnLst/>
              <a:rect l="l" t="t" r="r" b="b"/>
              <a:pathLst>
                <a:path w="846526" h="214071">
                  <a:moveTo>
                    <a:pt x="107035" y="0"/>
                  </a:moveTo>
                  <a:lnTo>
                    <a:pt x="739491" y="0"/>
                  </a:lnTo>
                  <a:cubicBezTo>
                    <a:pt x="767879" y="0"/>
                    <a:pt x="795103" y="11277"/>
                    <a:pt x="815176" y="31350"/>
                  </a:cubicBezTo>
                  <a:cubicBezTo>
                    <a:pt x="835249" y="51423"/>
                    <a:pt x="846526" y="78648"/>
                    <a:pt x="846526" y="107035"/>
                  </a:cubicBezTo>
                  <a:lnTo>
                    <a:pt x="846526" y="107035"/>
                  </a:lnTo>
                  <a:cubicBezTo>
                    <a:pt x="846526" y="135423"/>
                    <a:pt x="835249" y="162648"/>
                    <a:pt x="815176" y="182721"/>
                  </a:cubicBezTo>
                  <a:cubicBezTo>
                    <a:pt x="795103" y="202794"/>
                    <a:pt x="767879" y="214071"/>
                    <a:pt x="739491" y="214071"/>
                  </a:cubicBezTo>
                  <a:lnTo>
                    <a:pt x="107035" y="214071"/>
                  </a:lnTo>
                  <a:cubicBezTo>
                    <a:pt x="78648" y="214071"/>
                    <a:pt x="51423" y="202794"/>
                    <a:pt x="31350" y="182721"/>
                  </a:cubicBezTo>
                  <a:cubicBezTo>
                    <a:pt x="11277" y="162648"/>
                    <a:pt x="0" y="135423"/>
                    <a:pt x="0" y="107035"/>
                  </a:cubicBezTo>
                  <a:lnTo>
                    <a:pt x="0" y="107035"/>
                  </a:lnTo>
                  <a:cubicBezTo>
                    <a:pt x="0" y="78648"/>
                    <a:pt x="11277" y="51423"/>
                    <a:pt x="31350" y="31350"/>
                  </a:cubicBezTo>
                  <a:cubicBezTo>
                    <a:pt x="51423" y="11277"/>
                    <a:pt x="78648" y="0"/>
                    <a:pt x="107035" y="0"/>
                  </a:cubicBezTo>
                  <a:close/>
                </a:path>
              </a:pathLst>
            </a:custGeom>
            <a:solidFill>
              <a:srgbClr val="222222"/>
            </a:solidFill>
            <a:ln w="38100" cap="rnd">
              <a:solidFill>
                <a:srgbClr val="222222"/>
              </a:solidFill>
              <a:prstDash val="solid"/>
              <a:round/>
            </a:ln>
          </p:spPr>
          <p:txBody>
            <a:bodyPr/>
            <a:lstStyle/>
            <a:p>
              <a:endParaRPr lang="en-US" dirty="0"/>
            </a:p>
          </p:txBody>
        </p:sp>
        <p:sp>
          <p:nvSpPr>
            <p:cNvPr id="5" name="TextBox 5"/>
            <p:cNvSpPr txBox="1"/>
            <p:nvPr/>
          </p:nvSpPr>
          <p:spPr>
            <a:xfrm>
              <a:off x="0" y="-23812"/>
              <a:ext cx="846526" cy="261695"/>
            </a:xfrm>
            <a:prstGeom prst="rect">
              <a:avLst/>
            </a:prstGeom>
          </p:spPr>
          <p:txBody>
            <a:bodyPr lIns="50800" tIns="50800" rIns="50800" bIns="50800" rtlCol="0" anchor="ctr"/>
            <a:lstStyle/>
            <a:p>
              <a:pPr marL="0" lvl="0" indent="0" algn="ctr">
                <a:lnSpc>
                  <a:spcPts val="3500"/>
                </a:lnSpc>
                <a:spcBef>
                  <a:spcPct val="0"/>
                </a:spcBef>
              </a:pPr>
              <a:r>
                <a:rPr lang="en-US" sz="2400" dirty="0">
                  <a:solidFill>
                    <a:srgbClr val="FAFAFA"/>
                  </a:solidFill>
                  <a:latin typeface="Body Grotesque"/>
                  <a:ea typeface="Body Grotesque"/>
                  <a:cs typeface="Body Grotesque"/>
                  <a:sym typeface="Body Grotesque"/>
                </a:rPr>
                <a:t>Arizona Space Grant Consortium</a:t>
              </a:r>
            </a:p>
          </p:txBody>
        </p:sp>
      </p:grpSp>
      <p:sp>
        <p:nvSpPr>
          <p:cNvPr id="6" name="Freeform 6"/>
          <p:cNvSpPr/>
          <p:nvPr/>
        </p:nvSpPr>
        <p:spPr>
          <a:xfrm>
            <a:off x="3384266" y="6566303"/>
            <a:ext cx="1717178" cy="1611025"/>
          </a:xfrm>
          <a:custGeom>
            <a:avLst/>
            <a:gdLst/>
            <a:ahLst/>
            <a:cxnLst/>
            <a:rect l="l" t="t" r="r" b="b"/>
            <a:pathLst>
              <a:path w="1717178" h="1611025">
                <a:moveTo>
                  <a:pt x="0" y="0"/>
                </a:moveTo>
                <a:lnTo>
                  <a:pt x="1717178" y="0"/>
                </a:lnTo>
                <a:lnTo>
                  <a:pt x="1717178" y="1611025"/>
                </a:lnTo>
                <a:lnTo>
                  <a:pt x="0" y="1611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811039" y="1123950"/>
            <a:ext cx="16665923" cy="4533905"/>
          </a:xfrm>
          <a:prstGeom prst="rect">
            <a:avLst/>
          </a:prstGeom>
        </p:spPr>
        <p:txBody>
          <a:bodyPr lIns="0" tIns="0" rIns="0" bIns="0" rtlCol="0" anchor="t">
            <a:spAutoFit/>
          </a:bodyPr>
          <a:lstStyle/>
          <a:p>
            <a:pPr marL="0" lvl="0" indent="0" algn="l">
              <a:lnSpc>
                <a:spcPts val="11550"/>
              </a:lnSpc>
            </a:pPr>
            <a:r>
              <a:rPr lang="en-US" sz="10500" b="1" i="1" u="none" strike="noStrike" spc="-262" dirty="0">
                <a:solidFill>
                  <a:srgbClr val="222222"/>
                </a:solidFill>
                <a:latin typeface="The Seasons Bold Italics"/>
                <a:ea typeface="The Seasons Bold Italics"/>
                <a:cs typeface="The Seasons Bold Italics"/>
                <a:sym typeface="The Seasons Bold Italics"/>
              </a:rPr>
              <a:t> A Stellar Renaissance:</a:t>
            </a:r>
            <a:r>
              <a:rPr lang="en-US" sz="10500" b="1" u="none" strike="noStrike" spc="-262" dirty="0">
                <a:solidFill>
                  <a:srgbClr val="222222"/>
                </a:solidFill>
                <a:latin typeface="The Seasons Bold"/>
                <a:ea typeface="The Seasons Bold"/>
                <a:cs typeface="The Seasons Bold"/>
                <a:sym typeface="The Seasons Bold"/>
              </a:rPr>
              <a:t> Exploring the Star Formation of Spiral Galaxy, NGC 3344</a:t>
            </a:r>
          </a:p>
        </p:txBody>
      </p:sp>
      <p:sp>
        <p:nvSpPr>
          <p:cNvPr id="8" name="TextBox 8"/>
          <p:cNvSpPr txBox="1"/>
          <p:nvPr/>
        </p:nvSpPr>
        <p:spPr>
          <a:xfrm>
            <a:off x="7705525" y="6718425"/>
            <a:ext cx="2876951" cy="669976"/>
          </a:xfrm>
          <a:prstGeom prst="rect">
            <a:avLst/>
          </a:prstGeom>
        </p:spPr>
        <p:txBody>
          <a:bodyPr lIns="0" tIns="0" rIns="0" bIns="0" rtlCol="0" anchor="t">
            <a:spAutoFit/>
          </a:bodyPr>
          <a:lstStyle/>
          <a:p>
            <a:pPr marL="0" lvl="1" indent="0" algn="ctr">
              <a:lnSpc>
                <a:spcPts val="5597"/>
              </a:lnSpc>
              <a:spcBef>
                <a:spcPct val="0"/>
              </a:spcBef>
            </a:pPr>
            <a:r>
              <a:rPr lang="en-US" sz="3997" b="1">
                <a:solidFill>
                  <a:srgbClr val="222222"/>
                </a:solidFill>
                <a:latin typeface="Body Grotesque Bold"/>
                <a:ea typeface="Body Grotesque Bold"/>
                <a:cs typeface="Body Grotesque Bold"/>
                <a:sym typeface="Body Grotesque Bold"/>
              </a:rPr>
              <a:t>Naomi Carl</a:t>
            </a:r>
          </a:p>
        </p:txBody>
      </p:sp>
      <p:sp>
        <p:nvSpPr>
          <p:cNvPr id="9" name="TextBox 9"/>
          <p:cNvSpPr txBox="1"/>
          <p:nvPr/>
        </p:nvSpPr>
        <p:spPr>
          <a:xfrm>
            <a:off x="6654279" y="7615353"/>
            <a:ext cx="4979443" cy="1057274"/>
          </a:xfrm>
          <a:prstGeom prst="rect">
            <a:avLst/>
          </a:prstGeom>
        </p:spPr>
        <p:txBody>
          <a:bodyPr lIns="0" tIns="0" rIns="0" bIns="0" rtlCol="0" anchor="t">
            <a:spAutoFit/>
          </a:bodyPr>
          <a:lstStyle/>
          <a:p>
            <a:pPr algn="ctr">
              <a:lnSpc>
                <a:spcPts val="4200"/>
              </a:lnSpc>
            </a:pPr>
            <a:r>
              <a:rPr lang="en-US" sz="3000">
                <a:solidFill>
                  <a:srgbClr val="222222"/>
                </a:solidFill>
                <a:latin typeface="Body Grotesque"/>
                <a:ea typeface="Body Grotesque"/>
                <a:cs typeface="Body Grotesque"/>
                <a:sym typeface="Body Grotesque"/>
              </a:rPr>
              <a:t>Dr. Sanchayeeta Borthakur</a:t>
            </a:r>
          </a:p>
          <a:p>
            <a:pPr algn="ctr">
              <a:lnSpc>
                <a:spcPts val="4200"/>
              </a:lnSpc>
            </a:pPr>
            <a:r>
              <a:rPr lang="en-US" sz="3000">
                <a:solidFill>
                  <a:srgbClr val="222222"/>
                </a:solidFill>
                <a:latin typeface="Body Grotesque"/>
                <a:ea typeface="Body Grotesque"/>
                <a:cs typeface="Body Grotesque"/>
                <a:sym typeface="Body Grotesque"/>
              </a:rPr>
              <a:t>Dr. Rolf Jansen</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 name="TextBox 3"/>
          <p:cNvSpPr txBox="1"/>
          <p:nvPr/>
        </p:nvSpPr>
        <p:spPr>
          <a:xfrm>
            <a:off x="1028700" y="3933358"/>
            <a:ext cx="7831830" cy="4695825"/>
          </a:xfrm>
          <a:prstGeom prst="rect">
            <a:avLst/>
          </a:prstGeom>
        </p:spPr>
        <p:txBody>
          <a:bodyPr lIns="0" tIns="0" rIns="0" bIns="0" rtlCol="0" anchor="t">
            <a:spAutoFit/>
          </a:bodyPr>
          <a:lstStyle/>
          <a:p>
            <a:pPr algn="l">
              <a:lnSpc>
                <a:spcPts val="4199"/>
              </a:lnSpc>
            </a:pPr>
            <a:r>
              <a:rPr lang="en-US" sz="2999">
                <a:solidFill>
                  <a:srgbClr val="000000"/>
                </a:solidFill>
                <a:latin typeface="Body Grotesque"/>
                <a:ea typeface="Body Grotesque"/>
                <a:cs typeface="Body Grotesque"/>
                <a:sym typeface="Body Grotesque"/>
              </a:rPr>
              <a:t>When we plot slopes correlating to the inner and outer discs, we can confirm that the outer disc slope is approximately </a:t>
            </a:r>
            <a:r>
              <a:rPr lang="en-US" sz="2999" b="1">
                <a:solidFill>
                  <a:srgbClr val="000000"/>
                </a:solidFill>
                <a:latin typeface="Body Grotesque Bold"/>
                <a:ea typeface="Body Grotesque Bold"/>
                <a:cs typeface="Body Grotesque Bold"/>
                <a:sym typeface="Body Grotesque Bold"/>
              </a:rPr>
              <a:t>5 times steeper </a:t>
            </a:r>
            <a:r>
              <a:rPr lang="en-US" sz="2999">
                <a:solidFill>
                  <a:srgbClr val="000000"/>
                </a:solidFill>
                <a:latin typeface="Body Grotesque"/>
                <a:ea typeface="Body Grotesque"/>
                <a:cs typeface="Body Grotesque"/>
                <a:sym typeface="Body Grotesque"/>
              </a:rPr>
              <a:t>than the inner disc.</a:t>
            </a:r>
          </a:p>
          <a:p>
            <a:pPr algn="l">
              <a:lnSpc>
                <a:spcPts val="4199"/>
              </a:lnSpc>
            </a:pPr>
            <a:endParaRPr lang="en-US" sz="2999">
              <a:solidFill>
                <a:srgbClr val="000000"/>
              </a:solidFill>
              <a:latin typeface="Body Grotesque"/>
              <a:ea typeface="Body Grotesque"/>
              <a:cs typeface="Body Grotesque"/>
              <a:sym typeface="Body Grotesque"/>
            </a:endParaRPr>
          </a:p>
          <a:p>
            <a:pPr algn="l">
              <a:lnSpc>
                <a:spcPts val="4199"/>
              </a:lnSpc>
            </a:pPr>
            <a:r>
              <a:rPr lang="en-US" sz="2999">
                <a:solidFill>
                  <a:srgbClr val="000000"/>
                </a:solidFill>
                <a:latin typeface="Body Grotesque"/>
                <a:ea typeface="Body Grotesque"/>
                <a:cs typeface="Body Grotesque"/>
                <a:sym typeface="Body Grotesque"/>
              </a:rPr>
              <a:t>We also plot the median points from the bins with a quadratic fit line. However, we can see that the slopes of the inner vs. outer disc are </a:t>
            </a:r>
            <a:r>
              <a:rPr lang="en-US" sz="2999" b="1">
                <a:solidFill>
                  <a:srgbClr val="000000"/>
                </a:solidFill>
                <a:latin typeface="Body Grotesque Bold"/>
                <a:ea typeface="Body Grotesque Bold"/>
                <a:cs typeface="Body Grotesque Bold"/>
                <a:sym typeface="Body Grotesque Bold"/>
              </a:rPr>
              <a:t>distinctly different</a:t>
            </a:r>
            <a:r>
              <a:rPr lang="en-US" sz="2999">
                <a:solidFill>
                  <a:srgbClr val="000000"/>
                </a:solidFill>
                <a:latin typeface="Body Grotesque"/>
                <a:ea typeface="Body Grotesque"/>
                <a:cs typeface="Body Grotesque"/>
                <a:sym typeface="Body Grotesque"/>
              </a:rPr>
              <a:t> fits.</a:t>
            </a:r>
          </a:p>
        </p:txBody>
      </p:sp>
      <p:sp>
        <p:nvSpPr>
          <p:cNvPr id="4" name="TextBox 4"/>
          <p:cNvSpPr txBox="1"/>
          <p:nvPr/>
        </p:nvSpPr>
        <p:spPr>
          <a:xfrm>
            <a:off x="1028700" y="1085850"/>
            <a:ext cx="8243358" cy="2311400"/>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Inner &amp; Outer Disc Slopes</a:t>
            </a:r>
          </a:p>
        </p:txBody>
      </p:sp>
      <p:pic>
        <p:nvPicPr>
          <p:cNvPr id="9" name="Picture 8">
            <a:extLst>
              <a:ext uri="{FF2B5EF4-FFF2-40B4-BE49-F238E27FC236}">
                <a16:creationId xmlns:a16="http://schemas.microsoft.com/office/drawing/2014/main" id="{B6FA8A19-9296-1E54-309D-F787C790E55F}"/>
              </a:ext>
            </a:extLst>
          </p:cNvPr>
          <p:cNvPicPr>
            <a:picLocks noChangeAspect="1"/>
          </p:cNvPicPr>
          <p:nvPr/>
        </p:nvPicPr>
        <p:blipFill>
          <a:blip r:embed="rId2"/>
          <a:stretch>
            <a:fillRect/>
          </a:stretch>
        </p:blipFill>
        <p:spPr>
          <a:xfrm>
            <a:off x="9144000" y="800100"/>
            <a:ext cx="8083312" cy="8039100"/>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4266324"/>
            <a:ext cx="18288000" cy="17967960"/>
          </a:xfrm>
          <a:custGeom>
            <a:avLst/>
            <a:gdLst/>
            <a:ahLst/>
            <a:cxnLst/>
            <a:rect l="l" t="t" r="r" b="b"/>
            <a:pathLst>
              <a:path w="18288000" h="17967960">
                <a:moveTo>
                  <a:pt x="0" y="0"/>
                </a:moveTo>
                <a:lnTo>
                  <a:pt x="18288000" y="0"/>
                </a:lnTo>
                <a:lnTo>
                  <a:pt x="18288000" y="17967960"/>
                </a:lnTo>
                <a:lnTo>
                  <a:pt x="0" y="17967960"/>
                </a:lnTo>
                <a:lnTo>
                  <a:pt x="0" y="0"/>
                </a:lnTo>
                <a:close/>
              </a:path>
            </a:pathLst>
          </a:custGeom>
          <a:blipFill>
            <a:blip r:embed="rId2">
              <a:alphaModFix amt="9999"/>
            </a:blip>
            <a:stretch>
              <a:fillRect/>
            </a:stretch>
          </a:blipFill>
        </p:spPr>
        <p:txBody>
          <a:bodyPr/>
          <a:lstStyle/>
          <a:p>
            <a:endParaRPr lang="en-US"/>
          </a:p>
        </p:txBody>
      </p:sp>
      <p:sp>
        <p:nvSpPr>
          <p:cNvPr id="3" name="Freeform 3"/>
          <p:cNvSpPr/>
          <p:nvPr/>
        </p:nvSpPr>
        <p:spPr>
          <a:xfrm rot="5400000">
            <a:off x="8593310" y="2232291"/>
            <a:ext cx="1101380" cy="1933909"/>
          </a:xfrm>
          <a:custGeom>
            <a:avLst/>
            <a:gdLst/>
            <a:ahLst/>
            <a:cxnLst/>
            <a:rect l="l" t="t" r="r" b="b"/>
            <a:pathLst>
              <a:path w="1101380" h="1933909">
                <a:moveTo>
                  <a:pt x="0" y="0"/>
                </a:moveTo>
                <a:lnTo>
                  <a:pt x="1101380" y="0"/>
                </a:lnTo>
                <a:lnTo>
                  <a:pt x="1101380" y="1933909"/>
                </a:lnTo>
                <a:lnTo>
                  <a:pt x="0" y="1933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81273" y="4285313"/>
            <a:ext cx="16125454" cy="4847481"/>
          </a:xfrm>
          <a:prstGeom prst="rect">
            <a:avLst/>
          </a:prstGeom>
        </p:spPr>
        <p:txBody>
          <a:bodyPr wrap="square" lIns="0" tIns="0" rIns="0" bIns="0" rtlCol="0" anchor="t">
            <a:spAutoFit/>
          </a:bodyPr>
          <a:lstStyle/>
          <a:p>
            <a:pPr marL="647697" lvl="1" indent="-323848" algn="l">
              <a:lnSpc>
                <a:spcPts val="4199"/>
              </a:lnSpc>
              <a:buFont typeface="Arial"/>
              <a:buChar char="•"/>
            </a:pPr>
            <a:r>
              <a:rPr lang="en-US" sz="2999" dirty="0">
                <a:solidFill>
                  <a:srgbClr val="000000"/>
                </a:solidFill>
                <a:latin typeface="Body Grotesque"/>
                <a:ea typeface="Body Grotesque"/>
                <a:cs typeface="Body Grotesque"/>
                <a:sym typeface="Body Grotesque"/>
              </a:rPr>
              <a:t>The outer disc of NGC 3344 is dominated by young stellar populations</a:t>
            </a:r>
          </a:p>
          <a:p>
            <a:pPr marL="647697" lvl="1" indent="-323848" algn="l">
              <a:lnSpc>
                <a:spcPts val="4199"/>
              </a:lnSpc>
              <a:buFont typeface="Arial"/>
              <a:buChar char="•"/>
            </a:pPr>
            <a:r>
              <a:rPr lang="en-US" sz="2999" dirty="0">
                <a:solidFill>
                  <a:srgbClr val="000000"/>
                </a:solidFill>
                <a:latin typeface="Body Grotesque"/>
                <a:ea typeface="Body Grotesque"/>
                <a:cs typeface="Body Grotesque"/>
                <a:sym typeface="Body Grotesque"/>
              </a:rPr>
              <a:t>NGC 3344 is growing in an inside-out formation pattern</a:t>
            </a:r>
          </a:p>
          <a:p>
            <a:pPr marL="647697" lvl="1" indent="-323848" algn="l">
              <a:lnSpc>
                <a:spcPts val="4199"/>
              </a:lnSpc>
              <a:buFont typeface="Arial"/>
              <a:buChar char="•"/>
            </a:pPr>
            <a:endParaRPr lang="en-US" sz="2999" dirty="0">
              <a:solidFill>
                <a:srgbClr val="000000"/>
              </a:solidFill>
              <a:latin typeface="Body Grotesque"/>
              <a:ea typeface="Body Grotesque"/>
              <a:cs typeface="Body Grotesque"/>
              <a:sym typeface="Body Grotesque"/>
            </a:endParaRPr>
          </a:p>
          <a:p>
            <a:pPr marL="647697" lvl="1" indent="-323848" algn="l">
              <a:lnSpc>
                <a:spcPts val="4199"/>
              </a:lnSpc>
              <a:buFont typeface="Arial"/>
              <a:buChar char="•"/>
            </a:pPr>
            <a:r>
              <a:rPr lang="en-US" sz="2999" dirty="0">
                <a:solidFill>
                  <a:srgbClr val="000000"/>
                </a:solidFill>
                <a:latin typeface="Body Grotesque"/>
                <a:ea typeface="Body Grotesque"/>
                <a:cs typeface="Body Grotesque"/>
                <a:sym typeface="Body Grotesque"/>
              </a:rPr>
              <a:t>What does this mean? To understand NGC 3344’s star formation history, we must analyze the inner and outer stellar populations as different objects!</a:t>
            </a:r>
          </a:p>
          <a:p>
            <a:pPr algn="l">
              <a:lnSpc>
                <a:spcPts val="4199"/>
              </a:lnSpc>
            </a:pPr>
            <a:endParaRPr lang="en-US" sz="2999" dirty="0">
              <a:solidFill>
                <a:srgbClr val="000000"/>
              </a:solidFill>
              <a:latin typeface="Body Grotesque"/>
              <a:ea typeface="Body Grotesque"/>
              <a:cs typeface="Body Grotesque"/>
              <a:sym typeface="Body Grotesque"/>
            </a:endParaRPr>
          </a:p>
          <a:p>
            <a:pPr marL="647697" lvl="1" indent="-323848" algn="l">
              <a:lnSpc>
                <a:spcPts val="4199"/>
              </a:lnSpc>
              <a:buFont typeface="Arial"/>
              <a:buChar char="•"/>
            </a:pPr>
            <a:r>
              <a:rPr lang="en-US" sz="2999" i="1" dirty="0">
                <a:solidFill>
                  <a:srgbClr val="000000"/>
                </a:solidFill>
                <a:latin typeface="Body Grotesque Italics"/>
                <a:ea typeface="Body Grotesque Italics"/>
                <a:cs typeface="Body Grotesque Italics"/>
                <a:sym typeface="Body Grotesque Italics"/>
              </a:rPr>
              <a:t>In the future, we would like to run Spectral Energy Distribution (SED) models on NGC 3344's inner and outer disc separately, and determine the cause of the star-forming event for Padave et al. 2025 (in prep) </a:t>
            </a:r>
          </a:p>
        </p:txBody>
      </p:sp>
      <p:sp>
        <p:nvSpPr>
          <p:cNvPr id="5" name="TextBox 5"/>
          <p:cNvSpPr txBox="1"/>
          <p:nvPr/>
        </p:nvSpPr>
        <p:spPr>
          <a:xfrm>
            <a:off x="1171946" y="1085850"/>
            <a:ext cx="15944108" cy="1177925"/>
          </a:xfrm>
          <a:prstGeom prst="rect">
            <a:avLst/>
          </a:prstGeom>
        </p:spPr>
        <p:txBody>
          <a:bodyPr lIns="0" tIns="0" rIns="0" bIns="0" rtlCol="0" anchor="t">
            <a:spAutoFit/>
          </a:bodyPr>
          <a:lstStyle/>
          <a:p>
            <a:pPr marL="0" lvl="0" indent="0" algn="ctr">
              <a:lnSpc>
                <a:spcPts val="8800"/>
              </a:lnSpc>
            </a:pPr>
            <a:r>
              <a:rPr lang="en-US" sz="8000" b="1" spc="-200">
                <a:solidFill>
                  <a:srgbClr val="222222"/>
                </a:solidFill>
                <a:latin typeface="The Seasons Bold"/>
                <a:ea typeface="The Seasons Bold"/>
                <a:cs typeface="The Seasons Bold"/>
                <a:sym typeface="The Seasons Bold"/>
              </a:rPr>
              <a:t>Conclusions</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2660378" y="7394849"/>
            <a:ext cx="2297531" cy="2230936"/>
          </a:xfrm>
          <a:custGeom>
            <a:avLst/>
            <a:gdLst/>
            <a:ahLst/>
            <a:cxnLst/>
            <a:rect l="l" t="t" r="r" b="b"/>
            <a:pathLst>
              <a:path w="2297531" h="2230936">
                <a:moveTo>
                  <a:pt x="0" y="0"/>
                </a:moveTo>
                <a:lnTo>
                  <a:pt x="2297531" y="0"/>
                </a:lnTo>
                <a:lnTo>
                  <a:pt x="2297531" y="2230935"/>
                </a:lnTo>
                <a:lnTo>
                  <a:pt x="0" y="2230935"/>
                </a:lnTo>
                <a:lnTo>
                  <a:pt x="0" y="0"/>
                </a:lnTo>
                <a:close/>
              </a:path>
            </a:pathLst>
          </a:custGeom>
          <a:blipFill>
            <a:blip r:embed="rId2"/>
            <a:stretch>
              <a:fillRect l="-24306" t="-50940" r="-8041" b="-30791"/>
            </a:stretch>
          </a:blipFill>
        </p:spPr>
        <p:txBody>
          <a:bodyPr/>
          <a:lstStyle/>
          <a:p>
            <a:endParaRPr lang="en-US"/>
          </a:p>
        </p:txBody>
      </p:sp>
      <p:sp>
        <p:nvSpPr>
          <p:cNvPr id="3" name="TextBox 3"/>
          <p:cNvSpPr txBox="1"/>
          <p:nvPr/>
        </p:nvSpPr>
        <p:spPr>
          <a:xfrm>
            <a:off x="3683422" y="3162300"/>
            <a:ext cx="11556577" cy="6679267"/>
          </a:xfrm>
          <a:prstGeom prst="rect">
            <a:avLst/>
          </a:prstGeom>
        </p:spPr>
        <p:txBody>
          <a:bodyPr wrap="square" lIns="0" tIns="0" rIns="0" bIns="0" rtlCol="0" anchor="t">
            <a:spAutoFit/>
          </a:bodyPr>
          <a:lstStyle/>
          <a:p>
            <a:pPr algn="ctr">
              <a:lnSpc>
                <a:spcPts val="6300"/>
              </a:lnSpc>
            </a:pPr>
            <a:r>
              <a:rPr lang="en-US" sz="4500" b="1" dirty="0">
                <a:solidFill>
                  <a:srgbClr val="000000"/>
                </a:solidFill>
                <a:latin typeface="The Seasons Bold"/>
                <a:ea typeface="The Seasons Bold"/>
                <a:cs typeface="The Seasons Bold"/>
                <a:sym typeface="The Seasons Bold"/>
              </a:rPr>
              <a:t>Dr. Sanchayeeta Borthakur &amp; Dr. Rolf Jansen</a:t>
            </a:r>
          </a:p>
          <a:p>
            <a:pPr algn="ctr">
              <a:lnSpc>
                <a:spcPts val="6300"/>
              </a:lnSpc>
            </a:pPr>
            <a:r>
              <a:rPr lang="en-US" sz="4500" b="1" dirty="0">
                <a:solidFill>
                  <a:srgbClr val="000000"/>
                </a:solidFill>
                <a:latin typeface="The Seasons Bold"/>
                <a:ea typeface="The Seasons Bold"/>
                <a:cs typeface="The Seasons Bold"/>
                <a:sym typeface="The Seasons Bold"/>
              </a:rPr>
              <a:t>Dr. Mansi Padave</a:t>
            </a:r>
          </a:p>
          <a:p>
            <a:pPr algn="ctr">
              <a:lnSpc>
                <a:spcPts val="6300"/>
              </a:lnSpc>
            </a:pPr>
            <a:endParaRPr lang="en-US" sz="4500" b="1" dirty="0">
              <a:solidFill>
                <a:srgbClr val="000000"/>
              </a:solidFill>
              <a:latin typeface="The Seasons Bold"/>
              <a:ea typeface="The Seasons Bold"/>
              <a:cs typeface="The Seasons Bold"/>
              <a:sym typeface="The Seasons Bold"/>
            </a:endParaRPr>
          </a:p>
          <a:p>
            <a:pPr algn="ctr">
              <a:lnSpc>
                <a:spcPts val="6300"/>
              </a:lnSpc>
            </a:pPr>
            <a:r>
              <a:rPr lang="en-US" sz="4500" dirty="0">
                <a:solidFill>
                  <a:srgbClr val="000000"/>
                </a:solidFill>
                <a:latin typeface="The Seasons"/>
                <a:ea typeface="The Seasons"/>
                <a:cs typeface="The Seasons"/>
                <a:sym typeface="The Seasons"/>
              </a:rPr>
              <a:t>STARs Lab</a:t>
            </a:r>
          </a:p>
          <a:p>
            <a:pPr algn="ctr">
              <a:lnSpc>
                <a:spcPts val="6300"/>
              </a:lnSpc>
            </a:pPr>
            <a:r>
              <a:rPr lang="en-US" sz="4500" dirty="0">
                <a:solidFill>
                  <a:srgbClr val="000000"/>
                </a:solidFill>
                <a:latin typeface="The Seasons"/>
                <a:ea typeface="The Seasons"/>
                <a:cs typeface="The Seasons"/>
                <a:sym typeface="The Seasons"/>
              </a:rPr>
              <a:t>ASU/NASA Space Grant</a:t>
            </a:r>
          </a:p>
          <a:p>
            <a:pPr algn="ctr">
              <a:lnSpc>
                <a:spcPts val="6300"/>
              </a:lnSpc>
            </a:pPr>
            <a:endParaRPr lang="en-US" sz="4500" dirty="0">
              <a:solidFill>
                <a:srgbClr val="000000"/>
              </a:solidFill>
              <a:latin typeface="The Seasons"/>
              <a:ea typeface="The Seasons"/>
              <a:cs typeface="The Seasons"/>
              <a:sym typeface="The Seasons"/>
            </a:endParaRPr>
          </a:p>
          <a:p>
            <a:pPr algn="ctr">
              <a:lnSpc>
                <a:spcPts val="7000"/>
              </a:lnSpc>
            </a:pPr>
            <a:r>
              <a:rPr lang="en-US" sz="5000" dirty="0">
                <a:solidFill>
                  <a:srgbClr val="000000"/>
                </a:solidFill>
                <a:latin typeface="The Seasons"/>
                <a:ea typeface="The Seasons"/>
                <a:cs typeface="The Seasons"/>
                <a:sym typeface="The Seasons"/>
              </a:rPr>
              <a:t>Family &amp; Friends :)</a:t>
            </a:r>
          </a:p>
          <a:p>
            <a:pPr algn="ctr">
              <a:lnSpc>
                <a:spcPts val="7000"/>
              </a:lnSpc>
              <a:spcBef>
                <a:spcPct val="0"/>
              </a:spcBef>
            </a:pPr>
            <a:endParaRPr lang="en-US" sz="5000" dirty="0">
              <a:solidFill>
                <a:srgbClr val="000000"/>
              </a:solidFill>
              <a:latin typeface="The Seasons"/>
              <a:ea typeface="The Seasons"/>
              <a:cs typeface="The Seasons"/>
              <a:sym typeface="The Seasons"/>
            </a:endParaRPr>
          </a:p>
        </p:txBody>
      </p:sp>
      <p:sp>
        <p:nvSpPr>
          <p:cNvPr id="4" name="Freeform 4"/>
          <p:cNvSpPr/>
          <p:nvPr/>
        </p:nvSpPr>
        <p:spPr>
          <a:xfrm>
            <a:off x="1333016" y="4329758"/>
            <a:ext cx="2654723" cy="2654723"/>
          </a:xfrm>
          <a:custGeom>
            <a:avLst/>
            <a:gdLst/>
            <a:ahLst/>
            <a:cxnLst/>
            <a:rect l="l" t="t" r="r" b="b"/>
            <a:pathLst>
              <a:path w="2654723" h="2654723">
                <a:moveTo>
                  <a:pt x="0" y="0"/>
                </a:moveTo>
                <a:lnTo>
                  <a:pt x="2654724" y="0"/>
                </a:lnTo>
                <a:lnTo>
                  <a:pt x="2654724" y="2654724"/>
                </a:lnTo>
                <a:lnTo>
                  <a:pt x="0" y="2654724"/>
                </a:lnTo>
                <a:lnTo>
                  <a:pt x="0" y="0"/>
                </a:lnTo>
                <a:close/>
              </a:path>
            </a:pathLst>
          </a:custGeom>
          <a:blipFill>
            <a:blip r:embed="rId3"/>
            <a:stretch>
              <a:fillRect t="-27694" r="-5672" b="-13201"/>
            </a:stretch>
          </a:blipFill>
        </p:spPr>
        <p:txBody>
          <a:bodyPr/>
          <a:lstStyle/>
          <a:p>
            <a:endParaRPr lang="en-US"/>
          </a:p>
        </p:txBody>
      </p:sp>
      <p:sp>
        <p:nvSpPr>
          <p:cNvPr id="5" name="Freeform 5"/>
          <p:cNvSpPr>
            <a:spLocks noChangeAspect="1"/>
          </p:cNvSpPr>
          <p:nvPr/>
        </p:nvSpPr>
        <p:spPr>
          <a:xfrm>
            <a:off x="13330093" y="7200900"/>
            <a:ext cx="1775746" cy="2230937"/>
          </a:xfrm>
          <a:custGeom>
            <a:avLst/>
            <a:gdLst/>
            <a:ahLst/>
            <a:cxnLst/>
            <a:rect l="l" t="t" r="r" b="b"/>
            <a:pathLst>
              <a:path w="2180488" h="2739430">
                <a:moveTo>
                  <a:pt x="0" y="0"/>
                </a:moveTo>
                <a:lnTo>
                  <a:pt x="2180488" y="0"/>
                </a:lnTo>
                <a:lnTo>
                  <a:pt x="2180488" y="2739430"/>
                </a:lnTo>
                <a:lnTo>
                  <a:pt x="0" y="2739430"/>
                </a:lnTo>
                <a:lnTo>
                  <a:pt x="0" y="0"/>
                </a:lnTo>
                <a:close/>
              </a:path>
            </a:pathLst>
          </a:custGeom>
          <a:blipFill>
            <a:blip r:embed="rId4"/>
            <a:stretch>
              <a:fillRect/>
            </a:stretch>
          </a:blipFill>
        </p:spPr>
        <p:txBody>
          <a:bodyPr/>
          <a:lstStyle/>
          <a:p>
            <a:endParaRPr lang="en-US"/>
          </a:p>
        </p:txBody>
      </p:sp>
      <p:sp>
        <p:nvSpPr>
          <p:cNvPr id="6" name="Freeform 6"/>
          <p:cNvSpPr/>
          <p:nvPr/>
        </p:nvSpPr>
        <p:spPr>
          <a:xfrm>
            <a:off x="14943816" y="4442211"/>
            <a:ext cx="2905610" cy="2429816"/>
          </a:xfrm>
          <a:custGeom>
            <a:avLst/>
            <a:gdLst/>
            <a:ahLst/>
            <a:cxnLst/>
            <a:rect l="l" t="t" r="r" b="b"/>
            <a:pathLst>
              <a:path w="2905610" h="2429816">
                <a:moveTo>
                  <a:pt x="0" y="0"/>
                </a:moveTo>
                <a:lnTo>
                  <a:pt x="2905611" y="0"/>
                </a:lnTo>
                <a:lnTo>
                  <a:pt x="2905611" y="2429817"/>
                </a:lnTo>
                <a:lnTo>
                  <a:pt x="0" y="2429817"/>
                </a:lnTo>
                <a:lnTo>
                  <a:pt x="0" y="0"/>
                </a:lnTo>
                <a:close/>
              </a:path>
            </a:pathLst>
          </a:custGeom>
          <a:blipFill>
            <a:blip r:embed="rId5"/>
            <a:stretch>
              <a:fillRect/>
            </a:stretch>
          </a:blipFill>
        </p:spPr>
        <p:txBody>
          <a:bodyPr/>
          <a:lstStyle/>
          <a:p>
            <a:endParaRPr lang="en-US" dirty="0"/>
          </a:p>
        </p:txBody>
      </p:sp>
      <p:sp>
        <p:nvSpPr>
          <p:cNvPr id="7" name="TextBox 7"/>
          <p:cNvSpPr txBox="1"/>
          <p:nvPr/>
        </p:nvSpPr>
        <p:spPr>
          <a:xfrm>
            <a:off x="1796263" y="569198"/>
            <a:ext cx="14695473" cy="2152780"/>
          </a:xfrm>
          <a:prstGeom prst="rect">
            <a:avLst/>
          </a:prstGeom>
        </p:spPr>
        <p:txBody>
          <a:bodyPr lIns="0" tIns="0" rIns="0" bIns="0" rtlCol="0" anchor="t">
            <a:spAutoFit/>
          </a:bodyPr>
          <a:lstStyle/>
          <a:p>
            <a:pPr algn="ctr">
              <a:lnSpc>
                <a:spcPts val="17317"/>
              </a:lnSpc>
              <a:spcBef>
                <a:spcPct val="0"/>
              </a:spcBef>
            </a:pPr>
            <a:r>
              <a:rPr lang="en-US" sz="12369" i="1">
                <a:solidFill>
                  <a:srgbClr val="000000"/>
                </a:solidFill>
                <a:latin typeface="The Seasons Italics"/>
                <a:ea typeface="The Seasons Italics"/>
                <a:cs typeface="The Seasons Italics"/>
                <a:sym typeface="The Seasons Italics"/>
              </a:rPr>
              <a:t>Acknowledgements </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796263" y="569198"/>
            <a:ext cx="14695473" cy="2152780"/>
          </a:xfrm>
          <a:prstGeom prst="rect">
            <a:avLst/>
          </a:prstGeom>
        </p:spPr>
        <p:txBody>
          <a:bodyPr lIns="0" tIns="0" rIns="0" bIns="0" rtlCol="0" anchor="t">
            <a:spAutoFit/>
          </a:bodyPr>
          <a:lstStyle/>
          <a:p>
            <a:pPr algn="ctr">
              <a:lnSpc>
                <a:spcPts val="17317"/>
              </a:lnSpc>
              <a:spcBef>
                <a:spcPct val="0"/>
              </a:spcBef>
            </a:pPr>
            <a:r>
              <a:rPr lang="en-US" sz="12369" i="1">
                <a:solidFill>
                  <a:srgbClr val="000000"/>
                </a:solidFill>
                <a:latin typeface="The Seasons Italics"/>
                <a:ea typeface="The Seasons Italics"/>
                <a:cs typeface="The Seasons Italics"/>
                <a:sym typeface="The Seasons Italics"/>
              </a:rPr>
              <a:t>Questions?</a:t>
            </a:r>
          </a:p>
        </p:txBody>
      </p:sp>
      <p:sp>
        <p:nvSpPr>
          <p:cNvPr id="3" name="Freeform 3"/>
          <p:cNvSpPr/>
          <p:nvPr/>
        </p:nvSpPr>
        <p:spPr>
          <a:xfrm>
            <a:off x="1796263" y="3641421"/>
            <a:ext cx="3762176" cy="3762176"/>
          </a:xfrm>
          <a:custGeom>
            <a:avLst/>
            <a:gdLst/>
            <a:ahLst/>
            <a:cxnLst/>
            <a:rect l="l" t="t" r="r" b="b"/>
            <a:pathLst>
              <a:path w="3762176" h="3762176">
                <a:moveTo>
                  <a:pt x="0" y="0"/>
                </a:moveTo>
                <a:lnTo>
                  <a:pt x="3762176" y="0"/>
                </a:lnTo>
                <a:lnTo>
                  <a:pt x="3762176" y="3762176"/>
                </a:lnTo>
                <a:lnTo>
                  <a:pt x="0" y="3762176"/>
                </a:lnTo>
                <a:lnTo>
                  <a:pt x="0" y="0"/>
                </a:lnTo>
                <a:close/>
              </a:path>
            </a:pathLst>
          </a:custGeom>
          <a:blipFill>
            <a:blip r:embed="rId2"/>
            <a:stretch>
              <a:fillRect/>
            </a:stretch>
          </a:blipFill>
          <a:ln w="38100" cap="sq">
            <a:solidFill>
              <a:srgbClr val="000000"/>
            </a:solidFill>
            <a:prstDash val="solid"/>
            <a:miter/>
          </a:ln>
        </p:spPr>
        <p:txBody>
          <a:bodyPr/>
          <a:lstStyle/>
          <a:p>
            <a:endParaRPr lang="en-US"/>
          </a:p>
        </p:txBody>
      </p:sp>
      <p:sp>
        <p:nvSpPr>
          <p:cNvPr id="4" name="TextBox 4"/>
          <p:cNvSpPr txBox="1"/>
          <p:nvPr/>
        </p:nvSpPr>
        <p:spPr>
          <a:xfrm>
            <a:off x="2222060" y="7610938"/>
            <a:ext cx="2910583" cy="721907"/>
          </a:xfrm>
          <a:prstGeom prst="rect">
            <a:avLst/>
          </a:prstGeom>
        </p:spPr>
        <p:txBody>
          <a:bodyPr lIns="0" tIns="0" rIns="0" bIns="0" rtlCol="0" anchor="t">
            <a:spAutoFit/>
          </a:bodyPr>
          <a:lstStyle/>
          <a:p>
            <a:pPr algn="ctr">
              <a:lnSpc>
                <a:spcPts val="5844"/>
              </a:lnSpc>
              <a:spcBef>
                <a:spcPct val="0"/>
              </a:spcBef>
            </a:pPr>
            <a:r>
              <a:rPr lang="en-US" sz="4174">
                <a:solidFill>
                  <a:srgbClr val="000000"/>
                </a:solidFill>
                <a:latin typeface="The Seasons"/>
                <a:ea typeface="The Seasons"/>
                <a:cs typeface="The Seasons"/>
                <a:sym typeface="The Seasons"/>
              </a:rPr>
              <a:t>LinkedIn</a:t>
            </a:r>
          </a:p>
        </p:txBody>
      </p:sp>
      <p:sp>
        <p:nvSpPr>
          <p:cNvPr id="5" name="TextBox 5"/>
          <p:cNvSpPr txBox="1"/>
          <p:nvPr/>
        </p:nvSpPr>
        <p:spPr>
          <a:xfrm>
            <a:off x="6629401" y="4685417"/>
            <a:ext cx="4702410" cy="1651414"/>
          </a:xfrm>
          <a:prstGeom prst="rect">
            <a:avLst/>
          </a:prstGeom>
        </p:spPr>
        <p:txBody>
          <a:bodyPr wrap="square" lIns="0" tIns="0" rIns="0" bIns="0" rtlCol="0" anchor="t">
            <a:spAutoFit/>
          </a:bodyPr>
          <a:lstStyle/>
          <a:p>
            <a:pPr algn="just">
              <a:lnSpc>
                <a:spcPts val="6842"/>
              </a:lnSpc>
            </a:pPr>
            <a:r>
              <a:rPr lang="en-US" sz="4887" b="1" dirty="0">
                <a:solidFill>
                  <a:srgbClr val="000000"/>
                </a:solidFill>
                <a:latin typeface="The Seasons Bold"/>
                <a:ea typeface="The Seasons Bold"/>
                <a:cs typeface="The Seasons Bold"/>
                <a:sym typeface="The Seasons Bold"/>
              </a:rPr>
              <a:t>contact me:</a:t>
            </a:r>
          </a:p>
          <a:p>
            <a:pPr algn="just">
              <a:lnSpc>
                <a:spcPts val="6842"/>
              </a:lnSpc>
              <a:spcBef>
                <a:spcPct val="0"/>
              </a:spcBef>
            </a:pPr>
            <a:r>
              <a:rPr lang="en-US" sz="4887" b="1" dirty="0">
                <a:solidFill>
                  <a:srgbClr val="000000"/>
                </a:solidFill>
                <a:latin typeface="The Seasons Bold"/>
                <a:ea typeface="The Seasons Bold"/>
                <a:cs typeface="The Seasons Bold"/>
                <a:sym typeface="The Seasons Bold"/>
              </a:rPr>
              <a:t>nfcarl@asu.edu</a:t>
            </a:r>
          </a:p>
        </p:txBody>
      </p:sp>
      <p:sp>
        <p:nvSpPr>
          <p:cNvPr id="6" name="TextBox 6"/>
          <p:cNvSpPr txBox="1"/>
          <p:nvPr/>
        </p:nvSpPr>
        <p:spPr>
          <a:xfrm>
            <a:off x="11963400" y="7890929"/>
            <a:ext cx="5105400" cy="947632"/>
          </a:xfrm>
          <a:prstGeom prst="rect">
            <a:avLst/>
          </a:prstGeom>
        </p:spPr>
        <p:txBody>
          <a:bodyPr wrap="square" lIns="0" tIns="0" rIns="0" bIns="0" rtlCol="0" anchor="t">
            <a:spAutoFit/>
          </a:bodyPr>
          <a:lstStyle/>
          <a:p>
            <a:pPr algn="ctr">
              <a:lnSpc>
                <a:spcPts val="8045"/>
              </a:lnSpc>
              <a:spcBef>
                <a:spcPct val="0"/>
              </a:spcBef>
            </a:pPr>
            <a:r>
              <a:rPr lang="en-US" sz="5746" i="1" dirty="0">
                <a:solidFill>
                  <a:srgbClr val="000000"/>
                </a:solidFill>
                <a:latin typeface="The Seasons Italics"/>
                <a:ea typeface="The Seasons Italics"/>
                <a:cs typeface="The Seasons Italics"/>
                <a:sym typeface="The Seasons Italics"/>
              </a:rPr>
              <a:t>thank you!</a:t>
            </a:r>
          </a:p>
        </p:txBody>
      </p:sp>
      <p:sp>
        <p:nvSpPr>
          <p:cNvPr id="7" name="Freeform 7"/>
          <p:cNvSpPr/>
          <p:nvPr/>
        </p:nvSpPr>
        <p:spPr>
          <a:xfrm>
            <a:off x="12339523" y="3713811"/>
            <a:ext cx="3829187" cy="3762176"/>
          </a:xfrm>
          <a:custGeom>
            <a:avLst/>
            <a:gdLst/>
            <a:ahLst/>
            <a:cxnLst/>
            <a:rect l="l" t="t" r="r" b="b"/>
            <a:pathLst>
              <a:path w="3829187" h="3762176">
                <a:moveTo>
                  <a:pt x="0" y="0"/>
                </a:moveTo>
                <a:lnTo>
                  <a:pt x="3829187" y="0"/>
                </a:lnTo>
                <a:lnTo>
                  <a:pt x="3829187" y="3762176"/>
                </a:lnTo>
                <a:lnTo>
                  <a:pt x="0" y="3762176"/>
                </a:lnTo>
                <a:lnTo>
                  <a:pt x="0" y="0"/>
                </a:lnTo>
                <a:close/>
              </a:path>
            </a:pathLst>
          </a:custGeom>
          <a:blipFill>
            <a:blip r:embed="rId3"/>
            <a:stretch>
              <a:fillRect/>
            </a:stretch>
          </a:blipFill>
        </p:spPr>
        <p:txBody>
          <a:bodyPr/>
          <a:lstStyle/>
          <a:p>
            <a:endParaRPr lang="en-US"/>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4597113"/>
            <a:ext cx="18288000" cy="19481225"/>
          </a:xfrm>
          <a:custGeom>
            <a:avLst/>
            <a:gdLst/>
            <a:ahLst/>
            <a:cxnLst/>
            <a:rect l="l" t="t" r="r" b="b"/>
            <a:pathLst>
              <a:path w="18288000" h="19481225">
                <a:moveTo>
                  <a:pt x="0" y="0"/>
                </a:moveTo>
                <a:lnTo>
                  <a:pt x="18288000" y="0"/>
                </a:lnTo>
                <a:lnTo>
                  <a:pt x="18288000" y="19481226"/>
                </a:lnTo>
                <a:lnTo>
                  <a:pt x="0" y="19481226"/>
                </a:lnTo>
                <a:lnTo>
                  <a:pt x="0" y="0"/>
                </a:lnTo>
                <a:close/>
              </a:path>
            </a:pathLst>
          </a:custGeom>
          <a:blipFill>
            <a:blip r:embed="rId2">
              <a:alphaModFix amt="14000"/>
            </a:blip>
            <a:stretch>
              <a:fillRect/>
            </a:stretch>
          </a:blipFill>
        </p:spPr>
        <p:txBody>
          <a:bodyPr/>
          <a:lstStyle/>
          <a:p>
            <a:endParaRPr lang="en-US"/>
          </a:p>
        </p:txBody>
      </p:sp>
      <p:sp>
        <p:nvSpPr>
          <p:cNvPr id="3" name="TextBox 3"/>
          <p:cNvSpPr txBox="1"/>
          <p:nvPr/>
        </p:nvSpPr>
        <p:spPr>
          <a:xfrm>
            <a:off x="1028700" y="3089362"/>
            <a:ext cx="10659149" cy="5324475"/>
          </a:xfrm>
          <a:prstGeom prst="rect">
            <a:avLst/>
          </a:prstGeom>
        </p:spPr>
        <p:txBody>
          <a:bodyPr lIns="0" tIns="0" rIns="0" bIns="0" rtlCol="0" anchor="t">
            <a:spAutoFit/>
          </a:bodyPr>
          <a:lstStyle/>
          <a:p>
            <a:pPr algn="l">
              <a:lnSpc>
                <a:spcPts val="4200"/>
              </a:lnSpc>
            </a:pPr>
            <a:r>
              <a:rPr lang="en-US" sz="3000">
                <a:solidFill>
                  <a:srgbClr val="000000"/>
                </a:solidFill>
                <a:latin typeface="Body Grotesque"/>
                <a:ea typeface="Body Grotesque"/>
                <a:cs typeface="Body Grotesque"/>
                <a:sym typeface="Body Grotesque"/>
              </a:rPr>
              <a:t>SED modeling requires observations from a wide range of wavelengths, beyond optical.</a:t>
            </a:r>
          </a:p>
          <a:p>
            <a:pPr algn="l">
              <a:lnSpc>
                <a:spcPts val="4200"/>
              </a:lnSpc>
            </a:pPr>
            <a:r>
              <a:rPr lang="en-US" sz="3000">
                <a:solidFill>
                  <a:srgbClr val="000000"/>
                </a:solidFill>
                <a:latin typeface="Body Grotesque"/>
                <a:ea typeface="Body Grotesque"/>
                <a:cs typeface="Body Grotesque"/>
                <a:sym typeface="Body Grotesque"/>
              </a:rPr>
              <a:t>We source additional data from the NASA/IPAC Extragalactic Database (NED) to more accurately fit the model.</a:t>
            </a:r>
          </a:p>
          <a:p>
            <a:pPr algn="l">
              <a:lnSpc>
                <a:spcPts val="4200"/>
              </a:lnSpc>
            </a:pPr>
            <a:endParaRPr lang="en-US" sz="3000">
              <a:solidFill>
                <a:srgbClr val="000000"/>
              </a:solidFill>
              <a:latin typeface="Body Grotesque"/>
              <a:ea typeface="Body Grotesque"/>
              <a:cs typeface="Body Grotesque"/>
              <a:sym typeface="Body Grotesque"/>
            </a:endParaRPr>
          </a:p>
          <a:p>
            <a:pPr algn="l">
              <a:lnSpc>
                <a:spcPts val="4200"/>
              </a:lnSpc>
            </a:pPr>
            <a:r>
              <a:rPr lang="en-US" sz="3000">
                <a:solidFill>
                  <a:srgbClr val="000000"/>
                </a:solidFill>
                <a:latin typeface="Body Grotesque"/>
                <a:ea typeface="Body Grotesque"/>
                <a:cs typeface="Body Grotesque"/>
                <a:sym typeface="Body Grotesque"/>
              </a:rPr>
              <a:t>To supplement the infrared range, we uses the IRAC 3.6 micron band (Dale et al. 2009).</a:t>
            </a:r>
          </a:p>
          <a:p>
            <a:pPr algn="l">
              <a:lnSpc>
                <a:spcPts val="4200"/>
              </a:lnSpc>
            </a:pPr>
            <a:endParaRPr lang="en-US" sz="3000">
              <a:solidFill>
                <a:srgbClr val="000000"/>
              </a:solidFill>
              <a:latin typeface="Body Grotesque"/>
              <a:ea typeface="Body Grotesque"/>
              <a:cs typeface="Body Grotesque"/>
              <a:sym typeface="Body Grotesque"/>
            </a:endParaRPr>
          </a:p>
          <a:p>
            <a:pPr algn="l">
              <a:lnSpc>
                <a:spcPts val="4200"/>
              </a:lnSpc>
            </a:pPr>
            <a:r>
              <a:rPr lang="en-US" sz="3000">
                <a:solidFill>
                  <a:srgbClr val="000000"/>
                </a:solidFill>
                <a:latin typeface="Body Grotesque"/>
                <a:ea typeface="Body Grotesque"/>
                <a:cs typeface="Body Grotesque"/>
                <a:sym typeface="Body Grotesque"/>
              </a:rPr>
              <a:t>We also use Padave et al. 2021 for FUV and NUV fluxes, and to calculate the         flux.</a:t>
            </a:r>
          </a:p>
        </p:txBody>
      </p:sp>
      <p:pic>
        <p:nvPicPr>
          <p:cNvPr id="4" name="Picture 4"/>
          <p:cNvPicPr>
            <a:picLocks noChangeAspect="1"/>
          </p:cNvPicPr>
          <p:nvPr/>
        </p:nvPicPr>
        <p:blipFill>
          <a:blip r:embed="rId3"/>
          <a:stretch>
            <a:fillRect/>
          </a:stretch>
        </p:blipFill>
        <p:spPr>
          <a:xfrm>
            <a:off x="3337156" y="7922621"/>
            <a:ext cx="671083" cy="467725"/>
          </a:xfrm>
          <a:prstGeom prst="rect">
            <a:avLst/>
          </a:prstGeom>
        </p:spPr>
      </p:pic>
      <p:sp>
        <p:nvSpPr>
          <p:cNvPr id="5" name="Freeform 5"/>
          <p:cNvSpPr/>
          <p:nvPr/>
        </p:nvSpPr>
        <p:spPr>
          <a:xfrm>
            <a:off x="7428377" y="8156484"/>
            <a:ext cx="3431246" cy="1618404"/>
          </a:xfrm>
          <a:custGeom>
            <a:avLst/>
            <a:gdLst/>
            <a:ahLst/>
            <a:cxnLst/>
            <a:rect l="l" t="t" r="r" b="b"/>
            <a:pathLst>
              <a:path w="3431246" h="1618404">
                <a:moveTo>
                  <a:pt x="0" y="0"/>
                </a:moveTo>
                <a:lnTo>
                  <a:pt x="3431246" y="0"/>
                </a:lnTo>
                <a:lnTo>
                  <a:pt x="3431246" y="1618404"/>
                </a:lnTo>
                <a:lnTo>
                  <a:pt x="0" y="1618404"/>
                </a:lnTo>
                <a:lnTo>
                  <a:pt x="0" y="0"/>
                </a:lnTo>
                <a:close/>
              </a:path>
            </a:pathLst>
          </a:custGeom>
          <a:blipFill>
            <a:blip r:embed="rId4"/>
            <a:stretch>
              <a:fillRect/>
            </a:stretch>
          </a:blipFill>
        </p:spPr>
        <p:txBody>
          <a:bodyPr/>
          <a:lstStyle/>
          <a:p>
            <a:endParaRPr lang="en-US"/>
          </a:p>
        </p:txBody>
      </p:sp>
      <p:sp>
        <p:nvSpPr>
          <p:cNvPr id="6" name="Freeform 6"/>
          <p:cNvSpPr/>
          <p:nvPr/>
        </p:nvSpPr>
        <p:spPr>
          <a:xfrm>
            <a:off x="12030801" y="2831737"/>
            <a:ext cx="5870420" cy="6221788"/>
          </a:xfrm>
          <a:custGeom>
            <a:avLst/>
            <a:gdLst/>
            <a:ahLst/>
            <a:cxnLst/>
            <a:rect l="l" t="t" r="r" b="b"/>
            <a:pathLst>
              <a:path w="5870420" h="6221788">
                <a:moveTo>
                  <a:pt x="0" y="0"/>
                </a:moveTo>
                <a:lnTo>
                  <a:pt x="5870419" y="0"/>
                </a:lnTo>
                <a:lnTo>
                  <a:pt x="5870419" y="6221788"/>
                </a:lnTo>
                <a:lnTo>
                  <a:pt x="0" y="6221788"/>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531114" y="1449037"/>
            <a:ext cx="15225772" cy="1128514"/>
          </a:xfrm>
          <a:prstGeom prst="rect">
            <a:avLst/>
          </a:prstGeom>
        </p:spPr>
        <p:txBody>
          <a:bodyPr lIns="0" tIns="0" rIns="0" bIns="0" rtlCol="0" anchor="t">
            <a:spAutoFit/>
          </a:bodyPr>
          <a:lstStyle/>
          <a:p>
            <a:pPr marL="0" lvl="0" indent="0" algn="ctr">
              <a:lnSpc>
                <a:spcPts val="8800"/>
              </a:lnSpc>
            </a:pPr>
            <a:r>
              <a:rPr lang="en-US" sz="8000" b="1" spc="-200" dirty="0">
                <a:solidFill>
                  <a:srgbClr val="222222"/>
                </a:solidFill>
                <a:latin typeface="The Seasons Bold"/>
                <a:ea typeface="The Seasons Bold"/>
                <a:cs typeface="The Seasons Bold"/>
                <a:sym typeface="The Seasons Bold"/>
              </a:rPr>
              <a:t>Ancillary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8480659" y="3235146"/>
            <a:ext cx="7992427" cy="5964348"/>
          </a:xfrm>
          <a:custGeom>
            <a:avLst/>
            <a:gdLst/>
            <a:ahLst/>
            <a:cxnLst/>
            <a:rect l="l" t="t" r="r" b="b"/>
            <a:pathLst>
              <a:path w="7992427" h="5964348">
                <a:moveTo>
                  <a:pt x="0" y="0"/>
                </a:moveTo>
                <a:lnTo>
                  <a:pt x="7992427" y="0"/>
                </a:lnTo>
                <a:lnTo>
                  <a:pt x="7992427" y="5964349"/>
                </a:lnTo>
                <a:lnTo>
                  <a:pt x="0" y="59643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3840833"/>
            <a:ext cx="7451959" cy="5386090"/>
          </a:xfrm>
          <a:prstGeom prst="rect">
            <a:avLst/>
          </a:prstGeom>
        </p:spPr>
        <p:txBody>
          <a:bodyPr lIns="0" tIns="0" rIns="0" bIns="0" rtlCol="0" anchor="t">
            <a:spAutoFit/>
          </a:bodyPr>
          <a:lstStyle/>
          <a:p>
            <a:pPr algn="l">
              <a:lnSpc>
                <a:spcPts val="4199"/>
              </a:lnSpc>
            </a:pPr>
            <a:r>
              <a:rPr lang="en-US" sz="2999" dirty="0">
                <a:solidFill>
                  <a:srgbClr val="000000"/>
                </a:solidFill>
                <a:latin typeface="Body Grotesque"/>
                <a:ea typeface="Body Grotesque"/>
                <a:cs typeface="Body Grotesque"/>
                <a:sym typeface="Body Grotesque"/>
              </a:rPr>
              <a:t>With additional points added, this fit is slightly “less accurate,” but this makes sense, and the error is within reason still.</a:t>
            </a:r>
          </a:p>
          <a:p>
            <a:pPr algn="l">
              <a:lnSpc>
                <a:spcPts val="4199"/>
              </a:lnSpc>
            </a:pPr>
            <a:endParaRPr lang="en-US" sz="2999" dirty="0">
              <a:solidFill>
                <a:srgbClr val="000000"/>
              </a:solidFill>
              <a:latin typeface="Body Grotesque"/>
              <a:ea typeface="Body Grotesque"/>
              <a:cs typeface="Body Grotesque"/>
              <a:sym typeface="Body Grotesque"/>
            </a:endParaRPr>
          </a:p>
          <a:p>
            <a:pPr algn="l">
              <a:lnSpc>
                <a:spcPts val="4199"/>
              </a:lnSpc>
            </a:pPr>
            <a:r>
              <a:rPr lang="en-US" sz="2999" dirty="0">
                <a:solidFill>
                  <a:srgbClr val="000000"/>
                </a:solidFill>
                <a:latin typeface="Body Grotesque"/>
                <a:ea typeface="Body Grotesque"/>
                <a:cs typeface="Body Grotesque"/>
                <a:sym typeface="Body Grotesque"/>
              </a:rPr>
              <a:t>We find the </a:t>
            </a:r>
            <a:r>
              <a:rPr lang="en-US" sz="2999" b="1" dirty="0">
                <a:solidFill>
                  <a:srgbClr val="000000"/>
                </a:solidFill>
                <a:latin typeface="Body Grotesque Bold"/>
                <a:ea typeface="Body Grotesque Bold"/>
                <a:cs typeface="Body Grotesque Bold"/>
                <a:sym typeface="Body Grotesque Bold"/>
              </a:rPr>
              <a:t>delayed constant star formation &amp; burst/quench</a:t>
            </a:r>
            <a:r>
              <a:rPr lang="en-US" sz="2999" dirty="0">
                <a:solidFill>
                  <a:srgbClr val="000000"/>
                </a:solidFill>
                <a:latin typeface="Body Grotesque"/>
                <a:ea typeface="Body Grotesque"/>
                <a:cs typeface="Body Grotesque"/>
                <a:sym typeface="Body Grotesque"/>
              </a:rPr>
              <a:t> model to be the best fit.</a:t>
            </a:r>
          </a:p>
          <a:p>
            <a:pPr algn="l">
              <a:lnSpc>
                <a:spcPts val="4199"/>
              </a:lnSpc>
            </a:pPr>
            <a:endParaRPr lang="en-US" sz="2999" dirty="0">
              <a:solidFill>
                <a:srgbClr val="000000"/>
              </a:solidFill>
              <a:latin typeface="Body Grotesque"/>
              <a:ea typeface="Body Grotesque"/>
              <a:cs typeface="Body Grotesque"/>
              <a:sym typeface="Body Grotesque"/>
            </a:endParaRPr>
          </a:p>
          <a:p>
            <a:pPr algn="l">
              <a:lnSpc>
                <a:spcPts val="4199"/>
              </a:lnSpc>
            </a:pPr>
            <a:r>
              <a:rPr lang="en-US" sz="2999" dirty="0">
                <a:solidFill>
                  <a:srgbClr val="000000"/>
                </a:solidFill>
                <a:latin typeface="Body Grotesque"/>
                <a:ea typeface="Body Grotesque"/>
                <a:cs typeface="Body Grotesque"/>
                <a:sym typeface="Body Grotesque"/>
              </a:rPr>
              <a:t>With less combinations for this SFH, CIGALE ran 1,469,664 models.</a:t>
            </a:r>
          </a:p>
        </p:txBody>
      </p:sp>
      <p:sp>
        <p:nvSpPr>
          <p:cNvPr id="4" name="TextBox 4"/>
          <p:cNvSpPr txBox="1"/>
          <p:nvPr/>
        </p:nvSpPr>
        <p:spPr>
          <a:xfrm>
            <a:off x="1028700" y="1652588"/>
            <a:ext cx="12074767" cy="1128514"/>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SED Modeling: Best Fit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9457350" y="859845"/>
            <a:ext cx="7475240" cy="6073633"/>
          </a:xfrm>
          <a:custGeom>
            <a:avLst/>
            <a:gdLst/>
            <a:ahLst/>
            <a:cxnLst/>
            <a:rect l="l" t="t" r="r" b="b"/>
            <a:pathLst>
              <a:path w="7475240" h="6073633">
                <a:moveTo>
                  <a:pt x="0" y="0"/>
                </a:moveTo>
                <a:lnTo>
                  <a:pt x="7475240" y="0"/>
                </a:lnTo>
                <a:lnTo>
                  <a:pt x="7475240" y="6073633"/>
                </a:lnTo>
                <a:lnTo>
                  <a:pt x="0" y="6073633"/>
                </a:lnTo>
                <a:lnTo>
                  <a:pt x="0" y="0"/>
                </a:lnTo>
                <a:close/>
              </a:path>
            </a:pathLst>
          </a:custGeom>
          <a:blipFill>
            <a:blip r:embed="rId2"/>
            <a:stretch>
              <a:fillRect/>
            </a:stretch>
          </a:blipFill>
        </p:spPr>
        <p:txBody>
          <a:bodyPr/>
          <a:lstStyle/>
          <a:p>
            <a:endParaRPr lang="en-US"/>
          </a:p>
        </p:txBody>
      </p:sp>
      <p:sp>
        <p:nvSpPr>
          <p:cNvPr id="3" name="Freeform 3"/>
          <p:cNvSpPr/>
          <p:nvPr/>
        </p:nvSpPr>
        <p:spPr>
          <a:xfrm>
            <a:off x="9829800" y="7003154"/>
            <a:ext cx="6684780" cy="3024863"/>
          </a:xfrm>
          <a:custGeom>
            <a:avLst/>
            <a:gdLst/>
            <a:ahLst/>
            <a:cxnLst/>
            <a:rect l="l" t="t" r="r" b="b"/>
            <a:pathLst>
              <a:path w="6684780" h="3024863">
                <a:moveTo>
                  <a:pt x="0" y="0"/>
                </a:moveTo>
                <a:lnTo>
                  <a:pt x="6684780" y="0"/>
                </a:lnTo>
                <a:lnTo>
                  <a:pt x="6684780" y="3024863"/>
                </a:lnTo>
                <a:lnTo>
                  <a:pt x="0" y="302486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743796" y="3787874"/>
            <a:ext cx="8115300" cy="4695825"/>
          </a:xfrm>
          <a:prstGeom prst="rect">
            <a:avLst/>
          </a:prstGeom>
        </p:spPr>
        <p:txBody>
          <a:bodyPr lIns="0" tIns="0" rIns="0" bIns="0" rtlCol="0" anchor="t">
            <a:spAutoFit/>
          </a:bodyPr>
          <a:lstStyle/>
          <a:p>
            <a:pPr algn="l">
              <a:lnSpc>
                <a:spcPts val="4199"/>
              </a:lnSpc>
            </a:pPr>
            <a:r>
              <a:rPr lang="en-US" sz="2999" dirty="0">
                <a:solidFill>
                  <a:srgbClr val="000000"/>
                </a:solidFill>
                <a:latin typeface="Body Grotesque"/>
                <a:ea typeface="Body Grotesque"/>
                <a:cs typeface="Body Grotesque"/>
                <a:sym typeface="Body Grotesque"/>
              </a:rPr>
              <a:t>This model has a </a:t>
            </a:r>
            <a:r>
              <a:rPr lang="en-US" sz="2999" b="1" dirty="0">
                <a:solidFill>
                  <a:srgbClr val="000000"/>
                </a:solidFill>
                <a:latin typeface="Body Grotesque Bold"/>
                <a:ea typeface="Body Grotesque Bold"/>
                <a:cs typeface="Body Grotesque Bold"/>
                <a:sym typeface="Body Grotesque Bold"/>
              </a:rPr>
              <a:t>reasonable SFR! </a:t>
            </a:r>
          </a:p>
          <a:p>
            <a:pPr algn="l">
              <a:lnSpc>
                <a:spcPts val="4199"/>
              </a:lnSpc>
            </a:pPr>
            <a:endParaRPr lang="en-US" sz="2999" b="1" dirty="0">
              <a:solidFill>
                <a:srgbClr val="000000"/>
              </a:solidFill>
              <a:latin typeface="Body Grotesque Bold"/>
              <a:ea typeface="Body Grotesque Bold"/>
              <a:cs typeface="Body Grotesque Bold"/>
              <a:sym typeface="Body Grotesque Bold"/>
            </a:endParaRPr>
          </a:p>
          <a:p>
            <a:pPr algn="l">
              <a:lnSpc>
                <a:spcPts val="4199"/>
              </a:lnSpc>
            </a:pPr>
            <a:r>
              <a:rPr lang="en-US" sz="2999" dirty="0">
                <a:solidFill>
                  <a:srgbClr val="000000"/>
                </a:solidFill>
                <a:latin typeface="Body Grotesque"/>
                <a:ea typeface="Body Grotesque"/>
                <a:cs typeface="Body Grotesque"/>
                <a:sym typeface="Body Grotesque"/>
              </a:rPr>
              <a:t>Furthermore, when we integrate the area under the curve, we find that it closely matches the stellar mass observed in Padave et al. 2021.</a:t>
            </a:r>
          </a:p>
          <a:p>
            <a:pPr algn="l">
              <a:lnSpc>
                <a:spcPts val="4199"/>
              </a:lnSpc>
            </a:pPr>
            <a:endParaRPr lang="en-US" sz="2999" dirty="0">
              <a:solidFill>
                <a:srgbClr val="000000"/>
              </a:solidFill>
              <a:latin typeface="Body Grotesque"/>
              <a:ea typeface="Body Grotesque"/>
              <a:cs typeface="Body Grotesque"/>
              <a:sym typeface="Body Grotesque"/>
            </a:endParaRPr>
          </a:p>
          <a:p>
            <a:pPr algn="l">
              <a:lnSpc>
                <a:spcPts val="4199"/>
              </a:lnSpc>
            </a:pPr>
            <a:r>
              <a:rPr lang="en-US" sz="2999" dirty="0">
                <a:solidFill>
                  <a:srgbClr val="000000"/>
                </a:solidFill>
                <a:latin typeface="Body Grotesque"/>
                <a:ea typeface="Body Grotesque"/>
                <a:cs typeface="Body Grotesque"/>
                <a:sym typeface="Body Grotesque"/>
              </a:rPr>
              <a:t>CIGALE also tells us that the galaxy had a </a:t>
            </a:r>
            <a:r>
              <a:rPr lang="en-US" sz="2999" b="1" dirty="0">
                <a:solidFill>
                  <a:srgbClr val="000000"/>
                </a:solidFill>
                <a:latin typeface="Body Grotesque Bold"/>
                <a:ea typeface="Body Grotesque Bold"/>
                <a:cs typeface="Body Grotesque Bold"/>
                <a:sym typeface="Body Grotesque Bold"/>
              </a:rPr>
              <a:t>constant burst event 50 Myr ago, which resulted in a 30% increase in the SFR</a:t>
            </a:r>
            <a:r>
              <a:rPr lang="en-US" sz="2999" dirty="0">
                <a:solidFill>
                  <a:srgbClr val="000000"/>
                </a:solidFill>
                <a:latin typeface="Body Grotesque"/>
                <a:ea typeface="Body Grotesque"/>
                <a:cs typeface="Body Grotesque"/>
                <a:sym typeface="Body Grotesque"/>
              </a:rPr>
              <a:t>.</a:t>
            </a:r>
          </a:p>
        </p:txBody>
      </p:sp>
      <p:sp>
        <p:nvSpPr>
          <p:cNvPr id="5" name="TextBox 5"/>
          <p:cNvSpPr txBox="1"/>
          <p:nvPr/>
        </p:nvSpPr>
        <p:spPr>
          <a:xfrm>
            <a:off x="743796" y="1652588"/>
            <a:ext cx="8115300" cy="1177925"/>
          </a:xfrm>
          <a:prstGeom prst="rect">
            <a:avLst/>
          </a:prstGeom>
        </p:spPr>
        <p:txBody>
          <a:bodyPr lIns="0" tIns="0" rIns="0" bIns="0" rtlCol="0" anchor="t">
            <a:spAutoFit/>
          </a:bodyPr>
          <a:lstStyle/>
          <a:p>
            <a:pPr marL="0" lvl="0" indent="0" algn="l">
              <a:lnSpc>
                <a:spcPts val="8800"/>
              </a:lnSpc>
            </a:pPr>
            <a:r>
              <a:rPr lang="en-US" sz="8000" b="1" spc="-200">
                <a:solidFill>
                  <a:srgbClr val="222222"/>
                </a:solidFill>
                <a:latin typeface="The Seasons Bold"/>
                <a:ea typeface="The Seasons Bold"/>
                <a:cs typeface="The Seasons Bold"/>
                <a:sym typeface="The Seasons Bold"/>
              </a:rPr>
              <a:t>5. SFH: Best Model</a:t>
            </a:r>
          </a:p>
        </p:txBody>
      </p:sp>
      <p:sp>
        <p:nvSpPr>
          <p:cNvPr id="7" name="TextBox 7"/>
          <p:cNvSpPr txBox="1"/>
          <p:nvPr/>
        </p:nvSpPr>
        <p:spPr>
          <a:xfrm>
            <a:off x="12725400" y="6488804"/>
            <a:ext cx="1951952" cy="514350"/>
          </a:xfrm>
          <a:prstGeom prst="rect">
            <a:avLst/>
          </a:prstGeom>
          <a:solidFill>
            <a:schemeClr val="bg1"/>
          </a:solidFill>
        </p:spPr>
        <p:txBody>
          <a:bodyPr lIns="0" tIns="0" rIns="0" bIns="0" rtlCol="0" anchor="t">
            <a:spAutoFit/>
          </a:bodyPr>
          <a:lstStyle/>
          <a:p>
            <a:pPr algn="ctr">
              <a:lnSpc>
                <a:spcPts val="4200"/>
              </a:lnSpc>
              <a:spcBef>
                <a:spcPct val="0"/>
              </a:spcBef>
            </a:pPr>
            <a:r>
              <a:rPr lang="en-US" sz="3000" dirty="0">
                <a:solidFill>
                  <a:srgbClr val="000000"/>
                </a:solidFill>
                <a:latin typeface="Canva Sans"/>
                <a:ea typeface="Canva Sans"/>
                <a:cs typeface="Canva Sans"/>
                <a:sym typeface="Canva Sans"/>
              </a:rPr>
              <a:t>Age (Myr)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4597113"/>
            <a:ext cx="18288000" cy="19481225"/>
          </a:xfrm>
          <a:custGeom>
            <a:avLst/>
            <a:gdLst/>
            <a:ahLst/>
            <a:cxnLst/>
            <a:rect l="l" t="t" r="r" b="b"/>
            <a:pathLst>
              <a:path w="18288000" h="19481225">
                <a:moveTo>
                  <a:pt x="0" y="0"/>
                </a:moveTo>
                <a:lnTo>
                  <a:pt x="18288000" y="0"/>
                </a:lnTo>
                <a:lnTo>
                  <a:pt x="18288000" y="19481226"/>
                </a:lnTo>
                <a:lnTo>
                  <a:pt x="0" y="19481226"/>
                </a:lnTo>
                <a:lnTo>
                  <a:pt x="0" y="0"/>
                </a:lnTo>
                <a:close/>
              </a:path>
            </a:pathLst>
          </a:custGeom>
          <a:blipFill>
            <a:blip r:embed="rId2">
              <a:alphaModFix amt="14000"/>
            </a:blip>
            <a:stretch>
              <a:fillRect/>
            </a:stretch>
          </a:blipFill>
        </p:spPr>
        <p:txBody>
          <a:bodyPr/>
          <a:lstStyle/>
          <a:p>
            <a:endParaRPr lang="en-US"/>
          </a:p>
        </p:txBody>
      </p:sp>
      <p:sp>
        <p:nvSpPr>
          <p:cNvPr id="3" name="Freeform 3"/>
          <p:cNvSpPr/>
          <p:nvPr/>
        </p:nvSpPr>
        <p:spPr>
          <a:xfrm>
            <a:off x="10795272" y="2931632"/>
            <a:ext cx="6464028" cy="6280768"/>
          </a:xfrm>
          <a:custGeom>
            <a:avLst/>
            <a:gdLst/>
            <a:ahLst/>
            <a:cxnLst/>
            <a:rect l="l" t="t" r="r" b="b"/>
            <a:pathLst>
              <a:path w="6464028" h="6280768">
                <a:moveTo>
                  <a:pt x="0" y="0"/>
                </a:moveTo>
                <a:lnTo>
                  <a:pt x="6464028" y="0"/>
                </a:lnTo>
                <a:lnTo>
                  <a:pt x="6464028" y="6280768"/>
                </a:lnTo>
                <a:lnTo>
                  <a:pt x="0" y="6280768"/>
                </a:lnTo>
                <a:lnTo>
                  <a:pt x="0" y="0"/>
                </a:lnTo>
                <a:close/>
              </a:path>
            </a:pathLst>
          </a:custGeom>
          <a:blipFill>
            <a:blip r:embed="rId3"/>
            <a:stretch>
              <a:fillRect b="-730"/>
            </a:stretch>
          </a:blipFill>
          <a:ln w="9525" cap="sq">
            <a:solidFill>
              <a:srgbClr val="000000"/>
            </a:solidFill>
            <a:prstDash val="solid"/>
            <a:miter/>
          </a:ln>
        </p:spPr>
        <p:txBody>
          <a:bodyPr/>
          <a:lstStyle/>
          <a:p>
            <a:endParaRPr lang="en-US"/>
          </a:p>
        </p:txBody>
      </p:sp>
      <p:sp>
        <p:nvSpPr>
          <p:cNvPr id="4" name="TextBox 4"/>
          <p:cNvSpPr txBox="1"/>
          <p:nvPr/>
        </p:nvSpPr>
        <p:spPr>
          <a:xfrm>
            <a:off x="1531114" y="1449037"/>
            <a:ext cx="15225772" cy="1128514"/>
          </a:xfrm>
          <a:prstGeom prst="rect">
            <a:avLst/>
          </a:prstGeom>
        </p:spPr>
        <p:txBody>
          <a:bodyPr lIns="0" tIns="0" rIns="0" bIns="0" rtlCol="0" anchor="t">
            <a:spAutoFit/>
          </a:bodyPr>
          <a:lstStyle/>
          <a:p>
            <a:pPr marL="0" lvl="0" indent="0" algn="ctr">
              <a:lnSpc>
                <a:spcPts val="8800"/>
              </a:lnSpc>
            </a:pPr>
            <a:r>
              <a:rPr lang="en-US" sz="8000" b="1" spc="-200" dirty="0">
                <a:solidFill>
                  <a:srgbClr val="222222"/>
                </a:solidFill>
                <a:latin typeface="The Seasons Bold"/>
                <a:ea typeface="The Seasons Bold"/>
                <a:cs typeface="The Seasons Bold"/>
                <a:sym typeface="The Seasons Bold"/>
              </a:rPr>
              <a:t>Data Reduction</a:t>
            </a:r>
          </a:p>
        </p:txBody>
      </p:sp>
      <p:sp>
        <p:nvSpPr>
          <p:cNvPr id="5" name="TextBox 5"/>
          <p:cNvSpPr txBox="1"/>
          <p:nvPr/>
        </p:nvSpPr>
        <p:spPr>
          <a:xfrm>
            <a:off x="1028700" y="3109741"/>
            <a:ext cx="9184169" cy="5857875"/>
          </a:xfrm>
          <a:prstGeom prst="rect">
            <a:avLst/>
          </a:prstGeom>
        </p:spPr>
        <p:txBody>
          <a:bodyPr lIns="0" tIns="0" rIns="0" bIns="0" rtlCol="0" anchor="t">
            <a:spAutoFit/>
          </a:bodyPr>
          <a:lstStyle/>
          <a:p>
            <a:pPr algn="l">
              <a:lnSpc>
                <a:spcPts val="4200"/>
              </a:lnSpc>
            </a:pPr>
            <a:r>
              <a:rPr lang="en-US" sz="3000">
                <a:solidFill>
                  <a:srgbClr val="000000"/>
                </a:solidFill>
                <a:latin typeface="Body Grotesque"/>
                <a:ea typeface="Body Grotesque"/>
                <a:cs typeface="Body Grotesque"/>
                <a:sym typeface="Body Grotesque"/>
              </a:rPr>
              <a:t>Our original image from LBT had imperfections from “bad pixels,” dust on the mirror, and the sky.</a:t>
            </a:r>
          </a:p>
          <a:p>
            <a:pPr algn="l">
              <a:lnSpc>
                <a:spcPts val="4200"/>
              </a:lnSpc>
            </a:pPr>
            <a:endParaRPr lang="en-US" sz="3000">
              <a:solidFill>
                <a:srgbClr val="000000"/>
              </a:solidFill>
              <a:latin typeface="Body Grotesque"/>
              <a:ea typeface="Body Grotesque"/>
              <a:cs typeface="Body Grotesque"/>
              <a:sym typeface="Body Grotesque"/>
            </a:endParaRPr>
          </a:p>
          <a:p>
            <a:pPr algn="l">
              <a:lnSpc>
                <a:spcPts val="4200"/>
              </a:lnSpc>
            </a:pPr>
            <a:r>
              <a:rPr lang="en-US" sz="3000">
                <a:solidFill>
                  <a:srgbClr val="000000"/>
                </a:solidFill>
                <a:latin typeface="Body Grotesque"/>
                <a:ea typeface="Body Grotesque"/>
                <a:cs typeface="Body Grotesque"/>
                <a:sym typeface="Body Grotesque"/>
              </a:rPr>
              <a:t>We subtract the flats and biases provided from the LBT Observatory to account for this.</a:t>
            </a:r>
          </a:p>
          <a:p>
            <a:pPr algn="l">
              <a:lnSpc>
                <a:spcPts val="4200"/>
              </a:lnSpc>
            </a:pPr>
            <a:endParaRPr lang="en-US" sz="3000">
              <a:solidFill>
                <a:srgbClr val="000000"/>
              </a:solidFill>
              <a:latin typeface="Body Grotesque"/>
              <a:ea typeface="Body Grotesque"/>
              <a:cs typeface="Body Grotesque"/>
              <a:sym typeface="Body Grotesque"/>
            </a:endParaRPr>
          </a:p>
          <a:p>
            <a:pPr algn="l">
              <a:lnSpc>
                <a:spcPts val="4200"/>
              </a:lnSpc>
            </a:pPr>
            <a:r>
              <a:rPr lang="en-US" sz="3000">
                <a:solidFill>
                  <a:srgbClr val="000000"/>
                </a:solidFill>
                <a:latin typeface="Body Grotesque"/>
                <a:ea typeface="Body Grotesque"/>
                <a:cs typeface="Body Grotesque"/>
                <a:sym typeface="Body Grotesque"/>
              </a:rPr>
              <a:t>This sufficiently removed the large flaws from the image, but we still had some streaks of bad pixels that could not be removed. These pixels were removed from out photometric calculations, along with the large diffraction spikes in the foreground.</a:t>
            </a:r>
          </a:p>
        </p:txBody>
      </p:sp>
      <p:sp>
        <p:nvSpPr>
          <p:cNvPr id="6" name="TextBox 6"/>
          <p:cNvSpPr txBox="1"/>
          <p:nvPr/>
        </p:nvSpPr>
        <p:spPr>
          <a:xfrm>
            <a:off x="12145968" y="9342437"/>
            <a:ext cx="4610919" cy="5238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Body Grotesque"/>
                <a:ea typeface="Body Grotesque"/>
                <a:cs typeface="Body Grotesque"/>
                <a:sym typeface="Body Grotesque"/>
              </a:rPr>
              <a:t>LBT (inverse black &amp; white) </a:t>
            </a:r>
          </a:p>
        </p:txBody>
      </p:sp>
      <p:sp>
        <p:nvSpPr>
          <p:cNvPr id="10" name="Slide Number Placeholder 9">
            <a:extLst>
              <a:ext uri="{FF2B5EF4-FFF2-40B4-BE49-F238E27FC236}">
                <a16:creationId xmlns:a16="http://schemas.microsoft.com/office/drawing/2014/main" id="{D2AD66E3-AF0D-88A0-73F2-8174A0C06DE9}"/>
              </a:ext>
            </a:extLst>
          </p:cNvPr>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alphaModFix amt="24000"/>
            </a:blip>
            <a:stretch>
              <a:fillRect/>
            </a:stretch>
          </a:blipFill>
        </p:spPr>
        <p:txBody>
          <a:bodyPr/>
          <a:lstStyle/>
          <a:p>
            <a:endParaRPr lang="en-US"/>
          </a:p>
        </p:txBody>
      </p:sp>
      <p:sp>
        <p:nvSpPr>
          <p:cNvPr id="3" name="Freeform 3"/>
          <p:cNvSpPr/>
          <p:nvPr/>
        </p:nvSpPr>
        <p:spPr>
          <a:xfrm>
            <a:off x="7458524" y="2884379"/>
            <a:ext cx="8320827" cy="6577756"/>
          </a:xfrm>
          <a:custGeom>
            <a:avLst/>
            <a:gdLst/>
            <a:ahLst/>
            <a:cxnLst/>
            <a:rect l="l" t="t" r="r" b="b"/>
            <a:pathLst>
              <a:path w="8320827" h="6577756">
                <a:moveTo>
                  <a:pt x="0" y="0"/>
                </a:moveTo>
                <a:lnTo>
                  <a:pt x="8320827" y="0"/>
                </a:lnTo>
                <a:lnTo>
                  <a:pt x="8320827" y="6577756"/>
                </a:lnTo>
                <a:lnTo>
                  <a:pt x="0" y="6577756"/>
                </a:lnTo>
                <a:lnTo>
                  <a:pt x="0" y="0"/>
                </a:lnTo>
                <a:close/>
              </a:path>
            </a:pathLst>
          </a:custGeom>
          <a:blipFill>
            <a:blip r:embed="rId3"/>
            <a:stretch>
              <a:fillRect r="-13597" b="-4155"/>
            </a:stretch>
          </a:blipFill>
        </p:spPr>
        <p:txBody>
          <a:bodyPr/>
          <a:lstStyle/>
          <a:p>
            <a:endParaRPr lang="en-US"/>
          </a:p>
        </p:txBody>
      </p:sp>
      <p:sp>
        <p:nvSpPr>
          <p:cNvPr id="4" name="TextBox 4"/>
          <p:cNvSpPr txBox="1"/>
          <p:nvPr/>
        </p:nvSpPr>
        <p:spPr>
          <a:xfrm>
            <a:off x="1160024" y="4320644"/>
            <a:ext cx="5530389" cy="3648075"/>
          </a:xfrm>
          <a:prstGeom prst="rect">
            <a:avLst/>
          </a:prstGeom>
        </p:spPr>
        <p:txBody>
          <a:bodyPr lIns="0" tIns="0" rIns="0" bIns="0" rtlCol="0" anchor="t">
            <a:spAutoFit/>
          </a:bodyPr>
          <a:lstStyle/>
          <a:p>
            <a:pPr algn="l">
              <a:lnSpc>
                <a:spcPts val="4199"/>
              </a:lnSpc>
            </a:pPr>
            <a:r>
              <a:rPr lang="en-US" sz="2999">
                <a:solidFill>
                  <a:srgbClr val="000000"/>
                </a:solidFill>
                <a:latin typeface="Body Grotesque"/>
                <a:ea typeface="Body Grotesque"/>
                <a:cs typeface="Body Grotesque"/>
                <a:sym typeface="Body Grotesque"/>
              </a:rPr>
              <a:t>Stars, Gas, and Dust fuel galaxy formation and evolution. </a:t>
            </a:r>
          </a:p>
          <a:p>
            <a:pPr algn="l">
              <a:lnSpc>
                <a:spcPts val="4199"/>
              </a:lnSpc>
            </a:pPr>
            <a:endParaRPr lang="en-US" sz="2999">
              <a:solidFill>
                <a:srgbClr val="000000"/>
              </a:solidFill>
              <a:latin typeface="Body Grotesque"/>
              <a:ea typeface="Body Grotesque"/>
              <a:cs typeface="Body Grotesque"/>
              <a:sym typeface="Body Grotesque"/>
            </a:endParaRPr>
          </a:p>
          <a:p>
            <a:pPr algn="l">
              <a:lnSpc>
                <a:spcPts val="4199"/>
              </a:lnSpc>
            </a:pPr>
            <a:r>
              <a:rPr lang="en-US" sz="2999">
                <a:solidFill>
                  <a:srgbClr val="000000"/>
                </a:solidFill>
                <a:latin typeface="Body Grotesque"/>
                <a:ea typeface="Body Grotesque"/>
                <a:cs typeface="Body Grotesque"/>
                <a:sym typeface="Body Grotesque"/>
              </a:rPr>
              <a:t>These elements flow through the </a:t>
            </a:r>
            <a:r>
              <a:rPr lang="en-US" sz="2999" b="1">
                <a:solidFill>
                  <a:srgbClr val="000000"/>
                </a:solidFill>
                <a:latin typeface="Body Grotesque Bold"/>
                <a:ea typeface="Body Grotesque Bold"/>
                <a:cs typeface="Body Grotesque Bold"/>
                <a:sym typeface="Body Grotesque Bold"/>
              </a:rPr>
              <a:t>Baryon Cycle</a:t>
            </a:r>
            <a:r>
              <a:rPr lang="en-US" sz="2999">
                <a:solidFill>
                  <a:srgbClr val="000000"/>
                </a:solidFill>
                <a:latin typeface="Body Grotesque"/>
                <a:ea typeface="Body Grotesque"/>
                <a:cs typeface="Body Grotesque"/>
                <a:sym typeface="Body Grotesque"/>
              </a:rPr>
              <a:t>, in which gas reservoirs drive star formation, growing the galaxy and its dust. </a:t>
            </a:r>
          </a:p>
        </p:txBody>
      </p:sp>
      <p:sp>
        <p:nvSpPr>
          <p:cNvPr id="5" name="TextBox 5"/>
          <p:cNvSpPr txBox="1"/>
          <p:nvPr/>
        </p:nvSpPr>
        <p:spPr>
          <a:xfrm>
            <a:off x="1028700" y="1456820"/>
            <a:ext cx="16011957" cy="1128514"/>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Star Formation &amp; Galaxy Evolution</a:t>
            </a:r>
          </a:p>
        </p:txBody>
      </p:sp>
      <p:sp>
        <p:nvSpPr>
          <p:cNvPr id="6" name="TextBox 6"/>
          <p:cNvSpPr txBox="1"/>
          <p:nvPr/>
        </p:nvSpPr>
        <p:spPr>
          <a:xfrm>
            <a:off x="12334118" y="9662160"/>
            <a:ext cx="3820281" cy="487313"/>
          </a:xfrm>
          <a:prstGeom prst="rect">
            <a:avLst/>
          </a:prstGeom>
        </p:spPr>
        <p:txBody>
          <a:bodyPr wrap="square" lIns="0" tIns="0" rIns="0" bIns="0" rtlCol="0" anchor="t">
            <a:spAutoFit/>
          </a:bodyPr>
          <a:lstStyle/>
          <a:p>
            <a:pPr algn="ctr">
              <a:lnSpc>
                <a:spcPts val="3779"/>
              </a:lnSpc>
              <a:spcBef>
                <a:spcPct val="0"/>
              </a:spcBef>
            </a:pPr>
            <a:r>
              <a:rPr lang="en-US" sz="2700" dirty="0">
                <a:solidFill>
                  <a:srgbClr val="000000"/>
                </a:solidFill>
                <a:latin typeface="Body Grotesque"/>
                <a:ea typeface="Body Grotesque"/>
                <a:cs typeface="Body Grotesque"/>
                <a:sym typeface="Body Grotesque"/>
              </a:rPr>
              <a:t>(Leisawitz et al. 2019)</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alphaModFix amt="24000"/>
            </a:blip>
            <a:stretch>
              <a:fillRect/>
            </a:stretch>
          </a:blipFill>
        </p:spPr>
        <p:txBody>
          <a:bodyPr/>
          <a:lstStyle/>
          <a:p>
            <a:endParaRPr lang="en-US" dirty="0"/>
          </a:p>
        </p:txBody>
      </p:sp>
      <p:sp>
        <p:nvSpPr>
          <p:cNvPr id="3" name="Freeform 3"/>
          <p:cNvSpPr/>
          <p:nvPr/>
        </p:nvSpPr>
        <p:spPr>
          <a:xfrm>
            <a:off x="9870558" y="3287732"/>
            <a:ext cx="7170099" cy="5635360"/>
          </a:xfrm>
          <a:custGeom>
            <a:avLst/>
            <a:gdLst/>
            <a:ahLst/>
            <a:cxnLst/>
            <a:rect l="l" t="t" r="r" b="b"/>
            <a:pathLst>
              <a:path w="7170099" h="5635360">
                <a:moveTo>
                  <a:pt x="0" y="0"/>
                </a:moveTo>
                <a:lnTo>
                  <a:pt x="7170099" y="0"/>
                </a:lnTo>
                <a:lnTo>
                  <a:pt x="7170099" y="5635361"/>
                </a:lnTo>
                <a:lnTo>
                  <a:pt x="0" y="5635361"/>
                </a:lnTo>
                <a:lnTo>
                  <a:pt x="0" y="0"/>
                </a:lnTo>
                <a:close/>
              </a:path>
            </a:pathLst>
          </a:custGeom>
          <a:blipFill>
            <a:blip r:embed="rId3"/>
            <a:stretch>
              <a:fillRect l="-39415"/>
            </a:stretch>
          </a:blipFill>
        </p:spPr>
        <p:txBody>
          <a:bodyPr/>
          <a:lstStyle/>
          <a:p>
            <a:endParaRPr lang="en-US"/>
          </a:p>
        </p:txBody>
      </p:sp>
      <p:sp>
        <p:nvSpPr>
          <p:cNvPr id="4" name="TextBox 4"/>
          <p:cNvSpPr txBox="1"/>
          <p:nvPr/>
        </p:nvSpPr>
        <p:spPr>
          <a:xfrm>
            <a:off x="1247343" y="4762500"/>
            <a:ext cx="8115300" cy="3231654"/>
          </a:xfrm>
          <a:prstGeom prst="rect">
            <a:avLst/>
          </a:prstGeom>
        </p:spPr>
        <p:txBody>
          <a:bodyPr lIns="0" tIns="0" rIns="0" bIns="0" rtlCol="0" anchor="t">
            <a:spAutoFit/>
          </a:bodyPr>
          <a:lstStyle/>
          <a:p>
            <a:pPr algn="l">
              <a:lnSpc>
                <a:spcPts val="4200"/>
              </a:lnSpc>
            </a:pPr>
            <a:r>
              <a:rPr lang="en-US" sz="3000" dirty="0">
                <a:solidFill>
                  <a:srgbClr val="000000"/>
                </a:solidFill>
                <a:latin typeface="Body Grotesque"/>
                <a:ea typeface="Body Grotesque"/>
                <a:cs typeface="Body Grotesque"/>
                <a:sym typeface="Body Grotesque"/>
              </a:rPr>
              <a:t>Galaxies</a:t>
            </a:r>
            <a:r>
              <a:rPr lang="en-US" sz="3000" b="1" dirty="0">
                <a:solidFill>
                  <a:srgbClr val="000000"/>
                </a:solidFill>
                <a:latin typeface="Body Grotesque Bold"/>
                <a:ea typeface="Body Grotesque Bold"/>
                <a:cs typeface="Body Grotesque Bold"/>
                <a:sym typeface="Body Grotesque Bold"/>
              </a:rPr>
              <a:t> grow from the inside-out</a:t>
            </a:r>
            <a:r>
              <a:rPr lang="en-US" sz="3000" dirty="0">
                <a:solidFill>
                  <a:srgbClr val="000000"/>
                </a:solidFill>
                <a:latin typeface="Body Grotesque"/>
                <a:ea typeface="Body Grotesque"/>
                <a:cs typeface="Body Grotesque"/>
                <a:sym typeface="Body Grotesque"/>
              </a:rPr>
              <a:t>, increasing in size as they grow more massive (Barden et al. 2005). This means we expect to see the oldest stellar populations in the center of the galaxy, since the outermost disc is newly formed.</a:t>
            </a:r>
          </a:p>
        </p:txBody>
      </p:sp>
      <p:sp>
        <p:nvSpPr>
          <p:cNvPr id="5" name="TextBox 5"/>
          <p:cNvSpPr txBox="1"/>
          <p:nvPr/>
        </p:nvSpPr>
        <p:spPr>
          <a:xfrm>
            <a:off x="1028700" y="1456820"/>
            <a:ext cx="16011957" cy="1128514"/>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Inside-Out Growth</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alphaModFix amt="24000"/>
            </a:blip>
            <a:stretch>
              <a:fillRect/>
            </a:stretch>
          </a:blipFill>
        </p:spPr>
        <p:txBody>
          <a:bodyPr/>
          <a:lstStyle/>
          <a:p>
            <a:endParaRPr lang="en-US"/>
          </a:p>
        </p:txBody>
      </p:sp>
      <p:sp>
        <p:nvSpPr>
          <p:cNvPr id="3" name="Freeform 3"/>
          <p:cNvSpPr/>
          <p:nvPr/>
        </p:nvSpPr>
        <p:spPr>
          <a:xfrm>
            <a:off x="9144000" y="2951759"/>
            <a:ext cx="6174844" cy="6457353"/>
          </a:xfrm>
          <a:custGeom>
            <a:avLst/>
            <a:gdLst/>
            <a:ahLst/>
            <a:cxnLst/>
            <a:rect l="l" t="t" r="r" b="b"/>
            <a:pathLst>
              <a:path w="6174844" h="6457353">
                <a:moveTo>
                  <a:pt x="0" y="0"/>
                </a:moveTo>
                <a:lnTo>
                  <a:pt x="6174844" y="0"/>
                </a:lnTo>
                <a:lnTo>
                  <a:pt x="6174844" y="6457353"/>
                </a:lnTo>
                <a:lnTo>
                  <a:pt x="0" y="645735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3514725"/>
            <a:ext cx="6580977" cy="5743575"/>
          </a:xfrm>
          <a:prstGeom prst="rect">
            <a:avLst/>
          </a:prstGeom>
        </p:spPr>
        <p:txBody>
          <a:bodyPr wrap="square" lIns="0" tIns="0" rIns="0" bIns="0" rtlCol="0" anchor="t">
            <a:spAutoFit/>
          </a:bodyPr>
          <a:lstStyle/>
          <a:p>
            <a:pPr algn="l">
              <a:lnSpc>
                <a:spcPts val="4199"/>
              </a:lnSpc>
            </a:pPr>
            <a:endParaRPr dirty="0"/>
          </a:p>
          <a:p>
            <a:pPr algn="l">
              <a:lnSpc>
                <a:spcPts val="4199"/>
              </a:lnSpc>
            </a:pPr>
            <a:r>
              <a:rPr lang="en-US" sz="2999" dirty="0">
                <a:solidFill>
                  <a:srgbClr val="000000"/>
                </a:solidFill>
                <a:latin typeface="Body Grotesque"/>
                <a:ea typeface="Body Grotesque"/>
                <a:cs typeface="Body Grotesque"/>
                <a:sym typeface="Body Grotesque"/>
              </a:rPr>
              <a:t>The </a:t>
            </a:r>
            <a:r>
              <a:rPr lang="en-US" sz="2999" b="1" dirty="0" err="1">
                <a:solidFill>
                  <a:srgbClr val="000000"/>
                </a:solidFill>
                <a:latin typeface="Body Grotesque Bold"/>
                <a:ea typeface="Body Grotesque Bold"/>
                <a:cs typeface="Body Grotesque Bold"/>
                <a:sym typeface="Body Grotesque Bold"/>
              </a:rPr>
              <a:t>Kennicutt</a:t>
            </a:r>
            <a:r>
              <a:rPr lang="en-US" sz="2999" b="1" dirty="0">
                <a:solidFill>
                  <a:srgbClr val="000000"/>
                </a:solidFill>
                <a:latin typeface="Body Grotesque Bold"/>
                <a:ea typeface="Body Grotesque Bold"/>
                <a:cs typeface="Body Grotesque Bold"/>
                <a:sym typeface="Body Grotesque Bold"/>
              </a:rPr>
              <a:t>-Schmidt Law</a:t>
            </a:r>
            <a:r>
              <a:rPr lang="en-US" sz="2999" dirty="0">
                <a:solidFill>
                  <a:srgbClr val="000000"/>
                </a:solidFill>
                <a:latin typeface="Body Grotesque"/>
                <a:ea typeface="Body Grotesque"/>
                <a:cs typeface="Body Grotesque"/>
                <a:sym typeface="Body Grotesque"/>
              </a:rPr>
              <a:t> shows us that the Star Formation Rate (SFR) of a galaxy is directly tied to the density of gas (</a:t>
            </a:r>
            <a:r>
              <a:rPr lang="en-US" sz="2999" dirty="0" err="1">
                <a:solidFill>
                  <a:srgbClr val="000000"/>
                </a:solidFill>
                <a:latin typeface="Body Grotesque"/>
                <a:ea typeface="Body Grotesque"/>
                <a:cs typeface="Body Grotesque"/>
                <a:sym typeface="Body Grotesque"/>
              </a:rPr>
              <a:t>Kennicutt</a:t>
            </a:r>
            <a:r>
              <a:rPr lang="en-US" sz="2999" dirty="0">
                <a:solidFill>
                  <a:srgbClr val="000000"/>
                </a:solidFill>
                <a:latin typeface="Body Grotesque"/>
                <a:ea typeface="Body Grotesque"/>
                <a:cs typeface="Body Grotesque"/>
                <a:sym typeface="Body Grotesque"/>
              </a:rPr>
              <a:t>, 1998b).</a:t>
            </a:r>
          </a:p>
          <a:p>
            <a:pPr algn="l">
              <a:lnSpc>
                <a:spcPts val="4199"/>
              </a:lnSpc>
            </a:pPr>
            <a:endParaRPr lang="en-US" sz="2999" dirty="0">
              <a:solidFill>
                <a:srgbClr val="000000"/>
              </a:solidFill>
              <a:latin typeface="Body Grotesque"/>
              <a:ea typeface="Body Grotesque"/>
              <a:cs typeface="Body Grotesque"/>
              <a:sym typeface="Body Grotesque"/>
            </a:endParaRPr>
          </a:p>
          <a:p>
            <a:pPr algn="l">
              <a:lnSpc>
                <a:spcPts val="4199"/>
              </a:lnSpc>
            </a:pPr>
            <a:r>
              <a:rPr lang="en-US" sz="2999" dirty="0">
                <a:solidFill>
                  <a:srgbClr val="000000"/>
                </a:solidFill>
                <a:latin typeface="Body Grotesque"/>
                <a:ea typeface="Body Grotesque"/>
                <a:cs typeface="Body Grotesque"/>
                <a:sym typeface="Body Grotesque"/>
              </a:rPr>
              <a:t> With this in mind, we expect to see a decrease in star formation in the outskirts of a galaxy, where the gas is less dense.</a:t>
            </a:r>
          </a:p>
          <a:p>
            <a:pPr algn="l">
              <a:lnSpc>
                <a:spcPts val="4199"/>
              </a:lnSpc>
            </a:pPr>
            <a:r>
              <a:rPr lang="en-US" sz="2999" dirty="0">
                <a:solidFill>
                  <a:srgbClr val="000000"/>
                </a:solidFill>
                <a:latin typeface="Body Grotesque"/>
                <a:ea typeface="Body Grotesque"/>
                <a:cs typeface="Body Grotesque"/>
                <a:sym typeface="Body Grotesque"/>
              </a:rPr>
              <a:t> </a:t>
            </a:r>
          </a:p>
        </p:txBody>
      </p:sp>
      <p:sp>
        <p:nvSpPr>
          <p:cNvPr id="5" name="TextBox 5"/>
          <p:cNvSpPr txBox="1"/>
          <p:nvPr/>
        </p:nvSpPr>
        <p:spPr>
          <a:xfrm>
            <a:off x="1028700" y="1456820"/>
            <a:ext cx="16011957" cy="1128514"/>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The </a:t>
            </a:r>
            <a:r>
              <a:rPr lang="en-US" sz="8000" b="1" spc="-200" dirty="0" err="1">
                <a:solidFill>
                  <a:srgbClr val="222222"/>
                </a:solidFill>
                <a:latin typeface="The Seasons Bold"/>
                <a:ea typeface="The Seasons Bold"/>
                <a:cs typeface="The Seasons Bold"/>
                <a:sym typeface="The Seasons Bold"/>
              </a:rPr>
              <a:t>Kennicutt</a:t>
            </a:r>
            <a:r>
              <a:rPr lang="en-US" sz="8000" b="1" spc="-200" dirty="0">
                <a:solidFill>
                  <a:srgbClr val="222222"/>
                </a:solidFill>
                <a:latin typeface="The Seasons Bold"/>
                <a:ea typeface="The Seasons Bold"/>
                <a:cs typeface="The Seasons Bold"/>
                <a:sym typeface="The Seasons Bold"/>
              </a:rPr>
              <a:t>-Schmidt Law</a:t>
            </a:r>
          </a:p>
        </p:txBody>
      </p:sp>
      <p:sp>
        <p:nvSpPr>
          <p:cNvPr id="6" name="TextBox 6"/>
          <p:cNvSpPr txBox="1"/>
          <p:nvPr/>
        </p:nvSpPr>
        <p:spPr>
          <a:xfrm>
            <a:off x="12574984" y="9512300"/>
            <a:ext cx="2893615" cy="487313"/>
          </a:xfrm>
          <a:prstGeom prst="rect">
            <a:avLst/>
          </a:prstGeom>
        </p:spPr>
        <p:txBody>
          <a:bodyPr wrap="square" lIns="0" tIns="0" rIns="0" bIns="0" rtlCol="0" anchor="t">
            <a:spAutoFit/>
          </a:bodyPr>
          <a:lstStyle/>
          <a:p>
            <a:pPr algn="ctr">
              <a:lnSpc>
                <a:spcPts val="3779"/>
              </a:lnSpc>
              <a:spcBef>
                <a:spcPct val="0"/>
              </a:spcBef>
            </a:pPr>
            <a:r>
              <a:rPr lang="en-US" sz="2700" dirty="0">
                <a:solidFill>
                  <a:srgbClr val="000000"/>
                </a:solidFill>
                <a:latin typeface="Body Grotesque"/>
                <a:ea typeface="Body Grotesque"/>
                <a:cs typeface="Body Grotesque"/>
                <a:sym typeface="Body Grotesque"/>
              </a:rPr>
              <a:t>(</a:t>
            </a:r>
            <a:r>
              <a:rPr lang="en-US" sz="2700" dirty="0" err="1">
                <a:solidFill>
                  <a:srgbClr val="000000"/>
                </a:solidFill>
                <a:latin typeface="Body Grotesque"/>
                <a:ea typeface="Body Grotesque"/>
                <a:cs typeface="Body Grotesque"/>
                <a:sym typeface="Body Grotesque"/>
              </a:rPr>
              <a:t>Kennicutt</a:t>
            </a:r>
            <a:r>
              <a:rPr lang="en-US" sz="2700" dirty="0">
                <a:solidFill>
                  <a:srgbClr val="000000"/>
                </a:solidFill>
                <a:latin typeface="Body Grotesque"/>
                <a:ea typeface="Body Grotesque"/>
                <a:cs typeface="Body Grotesque"/>
                <a:sym typeface="Body Grotesque"/>
              </a:rPr>
              <a:t> 1998)</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 name="TextBox 3"/>
          <p:cNvSpPr txBox="1"/>
          <p:nvPr/>
        </p:nvSpPr>
        <p:spPr>
          <a:xfrm>
            <a:off x="8571242" y="2807080"/>
            <a:ext cx="8688058" cy="7001917"/>
          </a:xfrm>
          <a:prstGeom prst="rect">
            <a:avLst/>
          </a:prstGeom>
        </p:spPr>
        <p:txBody>
          <a:bodyPr lIns="0" tIns="0" rIns="0" bIns="0" rtlCol="0" anchor="t">
            <a:spAutoFit/>
          </a:bodyPr>
          <a:lstStyle/>
          <a:p>
            <a:pPr algn="l">
              <a:lnSpc>
                <a:spcPts val="4199"/>
              </a:lnSpc>
            </a:pPr>
            <a:r>
              <a:rPr lang="en-US" sz="2999" dirty="0">
                <a:solidFill>
                  <a:srgbClr val="000000"/>
                </a:solidFill>
                <a:latin typeface="Body Grotesque"/>
                <a:ea typeface="Body Grotesque"/>
                <a:cs typeface="Body Grotesque"/>
                <a:sym typeface="Body Grotesque"/>
              </a:rPr>
              <a:t>Nearby, face-on, spiral galaxy, approximately 20 million light years away (</a:t>
            </a:r>
            <a:r>
              <a:rPr lang="en-US" sz="2999" dirty="0" err="1">
                <a:solidFill>
                  <a:srgbClr val="000000"/>
                </a:solidFill>
                <a:latin typeface="Body Grotesque"/>
                <a:ea typeface="Body Grotesque"/>
                <a:cs typeface="Body Grotesque"/>
                <a:sym typeface="Body Grotesque"/>
              </a:rPr>
              <a:t>Sabbi</a:t>
            </a:r>
            <a:r>
              <a:rPr lang="en-US" sz="2999" dirty="0">
                <a:solidFill>
                  <a:srgbClr val="000000"/>
                </a:solidFill>
                <a:latin typeface="Body Grotesque"/>
                <a:ea typeface="Body Grotesque"/>
                <a:cs typeface="Body Grotesque"/>
                <a:sym typeface="Body Grotesque"/>
              </a:rPr>
              <a:t> et al. 2018)</a:t>
            </a:r>
          </a:p>
          <a:p>
            <a:pPr algn="l">
              <a:lnSpc>
                <a:spcPts val="4199"/>
              </a:lnSpc>
            </a:pPr>
            <a:endParaRPr lang="en-US" sz="2999" dirty="0">
              <a:solidFill>
                <a:srgbClr val="000000"/>
              </a:solidFill>
              <a:latin typeface="Body Grotesque"/>
              <a:ea typeface="Body Grotesque"/>
              <a:cs typeface="Body Grotesque"/>
              <a:sym typeface="Body Grotesque"/>
            </a:endParaRPr>
          </a:p>
          <a:p>
            <a:pPr algn="l">
              <a:lnSpc>
                <a:spcPts val="4199"/>
              </a:lnSpc>
            </a:pPr>
            <a:r>
              <a:rPr lang="en-US" sz="2999" dirty="0">
                <a:solidFill>
                  <a:srgbClr val="000000"/>
                </a:solidFill>
                <a:latin typeface="Body Grotesque"/>
                <a:ea typeface="Body Grotesque"/>
                <a:cs typeface="Body Grotesque"/>
                <a:sym typeface="Body Grotesque"/>
              </a:rPr>
              <a:t>NGC 3344 is an exciting case study, as the galaxy is </a:t>
            </a:r>
            <a:r>
              <a:rPr lang="en-US" sz="2999" b="1" dirty="0">
                <a:solidFill>
                  <a:srgbClr val="000000"/>
                </a:solidFill>
                <a:latin typeface="Body Grotesque Bold"/>
                <a:ea typeface="Body Grotesque Bold"/>
                <a:cs typeface="Body Grotesque Bold"/>
                <a:sym typeface="Body Grotesque Bold"/>
              </a:rPr>
              <a:t>actively forming stars in its outer disc</a:t>
            </a:r>
            <a:r>
              <a:rPr lang="en-US" sz="2999" dirty="0">
                <a:solidFill>
                  <a:srgbClr val="000000"/>
                </a:solidFill>
                <a:latin typeface="Body Grotesque"/>
                <a:ea typeface="Body Grotesque"/>
                <a:cs typeface="Body Grotesque"/>
                <a:sym typeface="Body Grotesque"/>
              </a:rPr>
              <a:t>, where low density allows us to detect individual stellar clusters (Padave et al. 2021).</a:t>
            </a:r>
          </a:p>
          <a:p>
            <a:pPr algn="l">
              <a:lnSpc>
                <a:spcPts val="4200"/>
              </a:lnSpc>
            </a:pPr>
            <a:endParaRPr lang="en-US" sz="3000" dirty="0">
              <a:solidFill>
                <a:srgbClr val="000000"/>
              </a:solidFill>
              <a:latin typeface="Body Grotesque"/>
              <a:ea typeface="Body Grotesque"/>
              <a:cs typeface="Body Grotesque"/>
              <a:sym typeface="Body Grotesque"/>
            </a:endParaRPr>
          </a:p>
          <a:p>
            <a:pPr algn="l">
              <a:lnSpc>
                <a:spcPts val="4200"/>
              </a:lnSpc>
            </a:pPr>
            <a:r>
              <a:rPr lang="en-US" sz="3000" dirty="0">
                <a:solidFill>
                  <a:srgbClr val="000000"/>
                </a:solidFill>
                <a:latin typeface="Body Grotesque"/>
                <a:ea typeface="Body Grotesque"/>
                <a:cs typeface="Body Grotesque"/>
                <a:sym typeface="Body Grotesque"/>
              </a:rPr>
              <a:t>This is characteristic of an XUV disc, which has </a:t>
            </a:r>
            <a:r>
              <a:rPr lang="en-US" sz="3000" b="1" dirty="0">
                <a:solidFill>
                  <a:srgbClr val="000000"/>
                </a:solidFill>
                <a:latin typeface="Body Grotesque Bold"/>
                <a:ea typeface="Body Grotesque Bold"/>
                <a:cs typeface="Body Grotesque Bold"/>
                <a:sym typeface="Body Grotesque Bold"/>
              </a:rPr>
              <a:t>low gas density but high star formation</a:t>
            </a:r>
            <a:r>
              <a:rPr lang="en-US" sz="3000" dirty="0">
                <a:solidFill>
                  <a:srgbClr val="000000"/>
                </a:solidFill>
                <a:latin typeface="Body Grotesque"/>
                <a:ea typeface="Body Grotesque"/>
                <a:cs typeface="Body Grotesque"/>
                <a:sym typeface="Body Grotesque"/>
              </a:rPr>
              <a:t>, and is disconnected from the main disc.</a:t>
            </a:r>
          </a:p>
          <a:p>
            <a:pPr algn="l">
              <a:lnSpc>
                <a:spcPts val="4199"/>
              </a:lnSpc>
            </a:pPr>
            <a:endParaRPr lang="en-US" sz="2999" dirty="0">
              <a:solidFill>
                <a:srgbClr val="000000"/>
              </a:solidFill>
              <a:latin typeface="Body Grotesque"/>
              <a:ea typeface="Body Grotesque"/>
              <a:cs typeface="Body Grotesque"/>
              <a:sym typeface="Body Grotesque"/>
            </a:endParaRPr>
          </a:p>
          <a:p>
            <a:pPr algn="l">
              <a:lnSpc>
                <a:spcPts val="4199"/>
              </a:lnSpc>
            </a:pPr>
            <a:endParaRPr lang="en-US" sz="2999" dirty="0">
              <a:solidFill>
                <a:srgbClr val="000000"/>
              </a:solidFill>
              <a:latin typeface="Body Grotesque"/>
              <a:ea typeface="Body Grotesque"/>
              <a:cs typeface="Body Grotesque"/>
              <a:sym typeface="Body Grotesque"/>
            </a:endParaRPr>
          </a:p>
        </p:txBody>
      </p:sp>
      <p:sp>
        <p:nvSpPr>
          <p:cNvPr id="4" name="TextBox 4"/>
          <p:cNvSpPr txBox="1"/>
          <p:nvPr/>
        </p:nvSpPr>
        <p:spPr>
          <a:xfrm>
            <a:off x="1028700" y="839283"/>
            <a:ext cx="16011957" cy="1128514"/>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NGC 3344 &amp; XUV Discs</a:t>
            </a:r>
          </a:p>
        </p:txBody>
      </p:sp>
      <p:sp>
        <p:nvSpPr>
          <p:cNvPr id="5" name="Freeform 5"/>
          <p:cNvSpPr/>
          <p:nvPr/>
        </p:nvSpPr>
        <p:spPr>
          <a:xfrm>
            <a:off x="1028700" y="2395294"/>
            <a:ext cx="6897494" cy="6863006"/>
          </a:xfrm>
          <a:custGeom>
            <a:avLst/>
            <a:gdLst/>
            <a:ahLst/>
            <a:cxnLst/>
            <a:rect l="l" t="t" r="r" b="b"/>
            <a:pathLst>
              <a:path w="6897494" h="6863006">
                <a:moveTo>
                  <a:pt x="0" y="0"/>
                </a:moveTo>
                <a:lnTo>
                  <a:pt x="6897494" y="0"/>
                </a:lnTo>
                <a:lnTo>
                  <a:pt x="6897494" y="6863006"/>
                </a:lnTo>
                <a:lnTo>
                  <a:pt x="0" y="686300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9471066"/>
            <a:ext cx="2903837" cy="377190"/>
          </a:xfrm>
          <a:prstGeom prst="rect">
            <a:avLst/>
          </a:prstGeom>
        </p:spPr>
        <p:txBody>
          <a:bodyPr lIns="0" tIns="0" rIns="0" bIns="0" rtlCol="0" anchor="t">
            <a:spAutoFit/>
          </a:bodyPr>
          <a:lstStyle/>
          <a:p>
            <a:pPr algn="ctr">
              <a:lnSpc>
                <a:spcPts val="2970"/>
              </a:lnSpc>
              <a:spcBef>
                <a:spcPct val="0"/>
              </a:spcBef>
            </a:pPr>
            <a:r>
              <a:rPr lang="en-US" sz="2700" spc="-67">
                <a:solidFill>
                  <a:srgbClr val="000000"/>
                </a:solidFill>
                <a:latin typeface="Body Grotesque"/>
                <a:ea typeface="Body Grotesque"/>
                <a:cs typeface="Body Grotesque"/>
                <a:sym typeface="Body Grotesque"/>
              </a:rPr>
              <a:t>(Padave et al. 2021)</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C8504D80-D78C-AE77-56D6-BD70D6DEA65C}"/>
              </a:ext>
            </a:extLst>
          </p:cNvPr>
          <p:cNvSpPr/>
          <p:nvPr/>
        </p:nvSpPr>
        <p:spPr>
          <a:xfrm>
            <a:off x="0" y="-4597113"/>
            <a:ext cx="18288000" cy="19481225"/>
          </a:xfrm>
          <a:custGeom>
            <a:avLst/>
            <a:gdLst/>
            <a:ahLst/>
            <a:cxnLst/>
            <a:rect l="l" t="t" r="r" b="b"/>
            <a:pathLst>
              <a:path w="18288000" h="19481225">
                <a:moveTo>
                  <a:pt x="0" y="0"/>
                </a:moveTo>
                <a:lnTo>
                  <a:pt x="18288000" y="0"/>
                </a:lnTo>
                <a:lnTo>
                  <a:pt x="18288000" y="19481226"/>
                </a:lnTo>
                <a:lnTo>
                  <a:pt x="0" y="19481226"/>
                </a:lnTo>
                <a:lnTo>
                  <a:pt x="0" y="0"/>
                </a:lnTo>
                <a:close/>
              </a:path>
            </a:pathLst>
          </a:custGeom>
          <a:blipFill>
            <a:blip r:embed="rId2">
              <a:alphaModFix amt="14000"/>
            </a:blip>
            <a:stretch>
              <a:fillRect/>
            </a:stretch>
          </a:blipFill>
        </p:spPr>
        <p:txBody>
          <a:bodyPr/>
          <a:lstStyle/>
          <a:p>
            <a:endParaRPr lang="en-US"/>
          </a:p>
        </p:txBody>
      </p:sp>
      <p:sp>
        <p:nvSpPr>
          <p:cNvPr id="3" name="Freeform 3"/>
          <p:cNvSpPr/>
          <p:nvPr/>
        </p:nvSpPr>
        <p:spPr>
          <a:xfrm>
            <a:off x="0" y="2170739"/>
            <a:ext cx="6166249" cy="6356958"/>
          </a:xfrm>
          <a:custGeom>
            <a:avLst/>
            <a:gdLst/>
            <a:ahLst/>
            <a:cxnLst/>
            <a:rect l="l" t="t" r="r" b="b"/>
            <a:pathLst>
              <a:path w="6166249" h="6356958">
                <a:moveTo>
                  <a:pt x="0" y="0"/>
                </a:moveTo>
                <a:lnTo>
                  <a:pt x="6166249" y="0"/>
                </a:lnTo>
                <a:lnTo>
                  <a:pt x="6166249" y="6356958"/>
                </a:lnTo>
                <a:lnTo>
                  <a:pt x="0" y="6356958"/>
                </a:lnTo>
                <a:lnTo>
                  <a:pt x="0" y="0"/>
                </a:lnTo>
                <a:close/>
              </a:path>
            </a:pathLst>
          </a:custGeom>
          <a:blipFill>
            <a:blip r:embed="rId3"/>
            <a:stretch>
              <a:fillRect/>
            </a:stretch>
          </a:blipFill>
        </p:spPr>
        <p:txBody>
          <a:bodyPr/>
          <a:lstStyle/>
          <a:p>
            <a:endParaRPr lang="en-US"/>
          </a:p>
        </p:txBody>
      </p:sp>
      <p:sp>
        <p:nvSpPr>
          <p:cNvPr id="4" name="Freeform 4"/>
          <p:cNvSpPr/>
          <p:nvPr/>
        </p:nvSpPr>
        <p:spPr>
          <a:xfrm>
            <a:off x="6346938" y="2170739"/>
            <a:ext cx="5927863" cy="6356958"/>
          </a:xfrm>
          <a:custGeom>
            <a:avLst/>
            <a:gdLst/>
            <a:ahLst/>
            <a:cxnLst/>
            <a:rect l="l" t="t" r="r" b="b"/>
            <a:pathLst>
              <a:path w="5927863" h="6356958">
                <a:moveTo>
                  <a:pt x="0" y="0"/>
                </a:moveTo>
                <a:lnTo>
                  <a:pt x="5927864" y="0"/>
                </a:lnTo>
                <a:lnTo>
                  <a:pt x="5927864" y="6356958"/>
                </a:lnTo>
                <a:lnTo>
                  <a:pt x="0" y="6356958"/>
                </a:lnTo>
                <a:lnTo>
                  <a:pt x="0" y="0"/>
                </a:lnTo>
                <a:close/>
              </a:path>
            </a:pathLst>
          </a:custGeom>
          <a:blipFill>
            <a:blip r:embed="rId4"/>
            <a:stretch>
              <a:fillRect/>
            </a:stretch>
          </a:blipFill>
        </p:spPr>
        <p:txBody>
          <a:bodyPr/>
          <a:lstStyle/>
          <a:p>
            <a:endParaRPr lang="en-US"/>
          </a:p>
        </p:txBody>
      </p:sp>
      <p:sp>
        <p:nvSpPr>
          <p:cNvPr id="5" name="Freeform 5"/>
          <p:cNvSpPr/>
          <p:nvPr/>
        </p:nvSpPr>
        <p:spPr>
          <a:xfrm>
            <a:off x="12455491" y="2170739"/>
            <a:ext cx="5832509" cy="6356958"/>
          </a:xfrm>
          <a:custGeom>
            <a:avLst/>
            <a:gdLst/>
            <a:ahLst/>
            <a:cxnLst/>
            <a:rect l="l" t="t" r="r" b="b"/>
            <a:pathLst>
              <a:path w="5832509" h="6356958">
                <a:moveTo>
                  <a:pt x="0" y="0"/>
                </a:moveTo>
                <a:lnTo>
                  <a:pt x="5832509" y="0"/>
                </a:lnTo>
                <a:lnTo>
                  <a:pt x="5832509" y="6356958"/>
                </a:lnTo>
                <a:lnTo>
                  <a:pt x="0" y="6356958"/>
                </a:lnTo>
                <a:lnTo>
                  <a:pt x="0" y="0"/>
                </a:lnTo>
                <a:close/>
              </a:path>
            </a:pathLst>
          </a:custGeom>
          <a:blipFill>
            <a:blip r:embed="rId5"/>
            <a:stretch>
              <a:fillRect/>
            </a:stretch>
          </a:blipFill>
        </p:spPr>
        <p:txBody>
          <a:bodyPr/>
          <a:lstStyle/>
          <a:p>
            <a:endParaRPr lang="en-US"/>
          </a:p>
        </p:txBody>
      </p:sp>
      <p:sp>
        <p:nvSpPr>
          <p:cNvPr id="14" name="TextBox 13">
            <a:extLst>
              <a:ext uri="{FF2B5EF4-FFF2-40B4-BE49-F238E27FC236}">
                <a16:creationId xmlns:a16="http://schemas.microsoft.com/office/drawing/2014/main" id="{70C67BCD-B3AC-BD6D-0C4F-99AA562A9432}"/>
              </a:ext>
            </a:extLst>
          </p:cNvPr>
          <p:cNvSpPr txBox="1"/>
          <p:nvPr/>
        </p:nvSpPr>
        <p:spPr>
          <a:xfrm>
            <a:off x="1371600" y="1128361"/>
            <a:ext cx="16230600" cy="630942"/>
          </a:xfrm>
          <a:prstGeom prst="rect">
            <a:avLst/>
          </a:prstGeom>
          <a:noFill/>
        </p:spPr>
        <p:txBody>
          <a:bodyPr wrap="square">
            <a:spAutoFit/>
          </a:bodyPr>
          <a:lstStyle/>
          <a:p>
            <a:pPr algn="l">
              <a:lnSpc>
                <a:spcPts val="4199"/>
              </a:lnSpc>
            </a:pPr>
            <a:r>
              <a:rPr lang="en-US" sz="3000" dirty="0">
                <a:solidFill>
                  <a:srgbClr val="000000"/>
                </a:solidFill>
                <a:latin typeface="Body Grotesque"/>
                <a:ea typeface="Body Grotesque"/>
                <a:cs typeface="Body Grotesque"/>
                <a:sym typeface="Body Grotesque"/>
              </a:rPr>
              <a:t>Our observations are taken with the Large Binocular Telescope in Graham County, Arizona.</a:t>
            </a:r>
          </a:p>
        </p:txBody>
      </p:sp>
      <p:sp>
        <p:nvSpPr>
          <p:cNvPr id="15" name="TextBox 14">
            <a:extLst>
              <a:ext uri="{FF2B5EF4-FFF2-40B4-BE49-F238E27FC236}">
                <a16:creationId xmlns:a16="http://schemas.microsoft.com/office/drawing/2014/main" id="{EE83E1E8-107A-566E-9F3E-9F47BA17BB25}"/>
              </a:ext>
            </a:extLst>
          </p:cNvPr>
          <p:cNvSpPr txBox="1"/>
          <p:nvPr/>
        </p:nvSpPr>
        <p:spPr>
          <a:xfrm flipH="1">
            <a:off x="2319636" y="9006936"/>
            <a:ext cx="1526976" cy="553998"/>
          </a:xfrm>
          <a:prstGeom prst="rect">
            <a:avLst/>
          </a:prstGeom>
          <a:noFill/>
        </p:spPr>
        <p:txBody>
          <a:bodyPr wrap="square" rtlCol="0">
            <a:spAutoFit/>
          </a:bodyPr>
          <a:lstStyle/>
          <a:p>
            <a:r>
              <a:rPr lang="en-US" sz="3000" dirty="0"/>
              <a:t>r-band</a:t>
            </a:r>
          </a:p>
        </p:txBody>
      </p:sp>
      <p:sp>
        <p:nvSpPr>
          <p:cNvPr id="16" name="TextBox 15">
            <a:extLst>
              <a:ext uri="{FF2B5EF4-FFF2-40B4-BE49-F238E27FC236}">
                <a16:creationId xmlns:a16="http://schemas.microsoft.com/office/drawing/2014/main" id="{2FACA921-36C8-5FF8-A74E-BD8952B0D01F}"/>
              </a:ext>
            </a:extLst>
          </p:cNvPr>
          <p:cNvSpPr txBox="1"/>
          <p:nvPr/>
        </p:nvSpPr>
        <p:spPr>
          <a:xfrm flipH="1">
            <a:off x="14608257" y="9006936"/>
            <a:ext cx="1526976" cy="553998"/>
          </a:xfrm>
          <a:prstGeom prst="rect">
            <a:avLst/>
          </a:prstGeom>
          <a:noFill/>
        </p:spPr>
        <p:txBody>
          <a:bodyPr wrap="square" rtlCol="0">
            <a:spAutoFit/>
          </a:bodyPr>
          <a:lstStyle/>
          <a:p>
            <a:r>
              <a:rPr lang="en-US" sz="3000" dirty="0"/>
              <a:t>U-band</a:t>
            </a:r>
          </a:p>
        </p:txBody>
      </p:sp>
      <p:sp>
        <p:nvSpPr>
          <p:cNvPr id="17" name="TextBox 16">
            <a:extLst>
              <a:ext uri="{FF2B5EF4-FFF2-40B4-BE49-F238E27FC236}">
                <a16:creationId xmlns:a16="http://schemas.microsoft.com/office/drawing/2014/main" id="{E257928B-92C4-D654-29B0-CECB57E6519D}"/>
              </a:ext>
            </a:extLst>
          </p:cNvPr>
          <p:cNvSpPr txBox="1"/>
          <p:nvPr/>
        </p:nvSpPr>
        <p:spPr>
          <a:xfrm flipH="1">
            <a:off x="8607624" y="9033688"/>
            <a:ext cx="1526976" cy="553998"/>
          </a:xfrm>
          <a:prstGeom prst="rect">
            <a:avLst/>
          </a:prstGeom>
          <a:noFill/>
        </p:spPr>
        <p:txBody>
          <a:bodyPr wrap="square" rtlCol="0">
            <a:spAutoFit/>
          </a:bodyPr>
          <a:lstStyle/>
          <a:p>
            <a:r>
              <a:rPr lang="en-US" sz="3000" dirty="0"/>
              <a:t>g-band</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4597113"/>
            <a:ext cx="18288000" cy="19481225"/>
          </a:xfrm>
          <a:custGeom>
            <a:avLst/>
            <a:gdLst/>
            <a:ahLst/>
            <a:cxnLst/>
            <a:rect l="l" t="t" r="r" b="b"/>
            <a:pathLst>
              <a:path w="18288000" h="19481225">
                <a:moveTo>
                  <a:pt x="0" y="0"/>
                </a:moveTo>
                <a:lnTo>
                  <a:pt x="18288000" y="0"/>
                </a:lnTo>
                <a:lnTo>
                  <a:pt x="18288000" y="19481226"/>
                </a:lnTo>
                <a:lnTo>
                  <a:pt x="0" y="19481226"/>
                </a:lnTo>
                <a:lnTo>
                  <a:pt x="0" y="0"/>
                </a:lnTo>
                <a:close/>
              </a:path>
            </a:pathLst>
          </a:custGeom>
          <a:blipFill>
            <a:blip r:embed="rId2">
              <a:alphaModFix amt="14000"/>
            </a:blip>
            <a:stretch>
              <a:fillRect/>
            </a:stretch>
          </a:blipFill>
        </p:spPr>
        <p:txBody>
          <a:bodyPr/>
          <a:lstStyle/>
          <a:p>
            <a:endParaRPr lang="en-US"/>
          </a:p>
        </p:txBody>
      </p:sp>
      <p:sp>
        <p:nvSpPr>
          <p:cNvPr id="3" name="Freeform 3"/>
          <p:cNvSpPr/>
          <p:nvPr/>
        </p:nvSpPr>
        <p:spPr>
          <a:xfrm>
            <a:off x="4036629" y="0"/>
            <a:ext cx="9605486" cy="10287000"/>
          </a:xfrm>
          <a:custGeom>
            <a:avLst/>
            <a:gdLst/>
            <a:ahLst/>
            <a:cxnLst/>
            <a:rect l="l" t="t" r="r" b="b"/>
            <a:pathLst>
              <a:path w="9605486" h="10287000">
                <a:moveTo>
                  <a:pt x="0" y="0"/>
                </a:moveTo>
                <a:lnTo>
                  <a:pt x="9605486" y="0"/>
                </a:lnTo>
                <a:lnTo>
                  <a:pt x="9605486" y="10287000"/>
                </a:lnTo>
                <a:lnTo>
                  <a:pt x="0" y="102870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3949809" y="7285035"/>
            <a:ext cx="3598143" cy="5238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Body Grotesque"/>
                <a:ea typeface="Body Grotesque"/>
                <a:cs typeface="Body Grotesque"/>
                <a:sym typeface="Body Grotesque"/>
              </a:rPr>
              <a:t>LBT (false color RGB) </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3950812" y="-1652009"/>
            <a:ext cx="3308488" cy="3304017"/>
          </a:xfrm>
          <a:custGeom>
            <a:avLst/>
            <a:gdLst/>
            <a:ahLst/>
            <a:cxnLst/>
            <a:rect l="l" t="t" r="r" b="b"/>
            <a:pathLst>
              <a:path w="3308488" h="3304017">
                <a:moveTo>
                  <a:pt x="0" y="0"/>
                </a:moveTo>
                <a:lnTo>
                  <a:pt x="3308488" y="0"/>
                </a:lnTo>
                <a:lnTo>
                  <a:pt x="3308488" y="3304018"/>
                </a:lnTo>
                <a:lnTo>
                  <a:pt x="0" y="3304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15421" y="2552700"/>
            <a:ext cx="6351873" cy="6876182"/>
          </a:xfrm>
          <a:custGeom>
            <a:avLst/>
            <a:gdLst/>
            <a:ahLst/>
            <a:cxnLst/>
            <a:rect l="l" t="t" r="r" b="b"/>
            <a:pathLst>
              <a:path w="6351873" h="6876182">
                <a:moveTo>
                  <a:pt x="0" y="0"/>
                </a:moveTo>
                <a:lnTo>
                  <a:pt x="6351874" y="0"/>
                </a:lnTo>
                <a:lnTo>
                  <a:pt x="6351874" y="6876182"/>
                </a:lnTo>
                <a:lnTo>
                  <a:pt x="0" y="687618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81841" y="1085850"/>
            <a:ext cx="13901447" cy="1128514"/>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Source Identification</a:t>
            </a:r>
          </a:p>
        </p:txBody>
      </p:sp>
      <p:sp>
        <p:nvSpPr>
          <p:cNvPr id="9" name="Slide Number Placeholder 8">
            <a:extLst>
              <a:ext uri="{FF2B5EF4-FFF2-40B4-BE49-F238E27FC236}">
                <a16:creationId xmlns:a16="http://schemas.microsoft.com/office/drawing/2014/main" id="{B1393B7C-40F7-0BAE-5304-182C1DFC295D}"/>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13" name="TextBox 12">
            <a:extLst>
              <a:ext uri="{FF2B5EF4-FFF2-40B4-BE49-F238E27FC236}">
                <a16:creationId xmlns:a16="http://schemas.microsoft.com/office/drawing/2014/main" id="{976691B6-C505-B7FA-C428-845EB587E2A9}"/>
              </a:ext>
            </a:extLst>
          </p:cNvPr>
          <p:cNvSpPr txBox="1"/>
          <p:nvPr/>
        </p:nvSpPr>
        <p:spPr>
          <a:xfrm>
            <a:off x="8001000" y="3867132"/>
            <a:ext cx="9144000" cy="4247317"/>
          </a:xfrm>
          <a:prstGeom prst="rect">
            <a:avLst/>
          </a:prstGeom>
          <a:noFill/>
        </p:spPr>
        <p:txBody>
          <a:bodyPr wrap="square">
            <a:spAutoFit/>
          </a:bodyPr>
          <a:lstStyle/>
          <a:p>
            <a:pPr algn="l" rtl="0"/>
            <a:r>
              <a:rPr lang="en-US" sz="3000" b="0" i="0" dirty="0">
                <a:solidFill>
                  <a:srgbClr val="000000"/>
                </a:solidFill>
                <a:effectLst/>
                <a:latin typeface="Body Grotesque" panose="020B0604020202020204" charset="0"/>
              </a:rPr>
              <a:t>Using Source Extractor &amp; Python, including Astropy &amp; Photutils packages, we performed </a:t>
            </a:r>
            <a:r>
              <a:rPr lang="en-US" sz="3000" b="1" i="0" dirty="0">
                <a:solidFill>
                  <a:srgbClr val="000000"/>
                </a:solidFill>
                <a:effectLst/>
                <a:latin typeface="Body Grotesque" panose="020B0604020202020204" charset="0"/>
              </a:rPr>
              <a:t>aperture photometry</a:t>
            </a:r>
            <a:r>
              <a:rPr lang="en-US" sz="3000" b="0" i="0" dirty="0">
                <a:solidFill>
                  <a:srgbClr val="000000"/>
                </a:solidFill>
                <a:effectLst/>
                <a:latin typeface="Body Grotesque" panose="020B0604020202020204" charset="0"/>
              </a:rPr>
              <a:t> to fit the ellipses to each identified cluster. This allows us to measure the flux in each individual source.</a:t>
            </a:r>
          </a:p>
          <a:p>
            <a:pPr algn="l" rtl="0"/>
            <a:endParaRPr lang="en-US" sz="3000" dirty="0">
              <a:effectLst/>
              <a:latin typeface="Body Grotesque" panose="020B0604020202020204" charset="0"/>
            </a:endParaRPr>
          </a:p>
          <a:p>
            <a:pPr algn="l" rtl="0"/>
            <a:r>
              <a:rPr lang="en-US" sz="3000" b="0" i="0" dirty="0">
                <a:solidFill>
                  <a:srgbClr val="000000"/>
                </a:solidFill>
                <a:effectLst/>
                <a:latin typeface="Body Grotesque" panose="020B0604020202020204" charset="0"/>
              </a:rPr>
              <a:t>We then calculate the</a:t>
            </a:r>
            <a:r>
              <a:rPr lang="en-US" sz="3000" b="1" i="0" dirty="0">
                <a:solidFill>
                  <a:srgbClr val="000000"/>
                </a:solidFill>
                <a:effectLst/>
                <a:latin typeface="Body Grotesque" panose="020B0604020202020204" charset="0"/>
              </a:rPr>
              <a:t> U-r color </a:t>
            </a:r>
            <a:r>
              <a:rPr lang="en-US" sz="3000" b="0" i="0" dirty="0">
                <a:solidFill>
                  <a:srgbClr val="000000"/>
                </a:solidFill>
                <a:effectLst/>
                <a:latin typeface="Body Grotesque" panose="020B0604020202020204" charset="0"/>
              </a:rPr>
              <a:t>by subtracting the r-band fluxes from the U-band fluxes to approximate stellar age.</a:t>
            </a:r>
            <a:endParaRPr lang="en-US" sz="3000" dirty="0">
              <a:effectLst/>
              <a:latin typeface="Body Grotesque" panose="020B060402020202020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 name="TextBox 3"/>
          <p:cNvSpPr txBox="1"/>
          <p:nvPr/>
        </p:nvSpPr>
        <p:spPr>
          <a:xfrm>
            <a:off x="660807" y="3340161"/>
            <a:ext cx="8844984" cy="4847481"/>
          </a:xfrm>
          <a:prstGeom prst="rect">
            <a:avLst/>
          </a:prstGeom>
        </p:spPr>
        <p:txBody>
          <a:bodyPr lIns="0" tIns="0" rIns="0" bIns="0" rtlCol="0" anchor="t">
            <a:spAutoFit/>
          </a:bodyPr>
          <a:lstStyle/>
          <a:p>
            <a:pPr algn="l">
              <a:lnSpc>
                <a:spcPts val="4199"/>
              </a:lnSpc>
            </a:pPr>
            <a:r>
              <a:rPr lang="en-US" sz="2999" b="1" dirty="0">
                <a:solidFill>
                  <a:srgbClr val="000000"/>
                </a:solidFill>
                <a:latin typeface="Body Grotesque Bold"/>
                <a:ea typeface="Body Grotesque Bold"/>
                <a:cs typeface="Body Grotesque Bold"/>
                <a:sym typeface="Body Grotesque Bold"/>
              </a:rPr>
              <a:t>U-r color decreases as we get further from the center of the galaxy.</a:t>
            </a:r>
          </a:p>
          <a:p>
            <a:pPr algn="l">
              <a:lnSpc>
                <a:spcPts val="4199"/>
              </a:lnSpc>
            </a:pPr>
            <a:endParaRPr lang="en-US" sz="2999" b="1" dirty="0">
              <a:solidFill>
                <a:srgbClr val="000000"/>
              </a:solidFill>
              <a:latin typeface="Body Grotesque Bold"/>
              <a:ea typeface="Body Grotesque Bold"/>
              <a:cs typeface="Body Grotesque Bold"/>
              <a:sym typeface="Body Grotesque Bold"/>
            </a:endParaRPr>
          </a:p>
          <a:p>
            <a:pPr algn="l">
              <a:lnSpc>
                <a:spcPts val="4199"/>
              </a:lnSpc>
            </a:pPr>
            <a:r>
              <a:rPr lang="en-US" sz="2999" dirty="0">
                <a:solidFill>
                  <a:srgbClr val="000000"/>
                </a:solidFill>
                <a:latin typeface="Body Grotesque"/>
                <a:ea typeface="Body Grotesque"/>
                <a:cs typeface="Body Grotesque"/>
                <a:sym typeface="Body Grotesque"/>
              </a:rPr>
              <a:t>By geometrically binning the data, it becomes clear that the stellar clusters beyond </a:t>
            </a:r>
            <a:r>
              <a:rPr lang="en-US" sz="2999" b="1" dirty="0">
                <a:solidFill>
                  <a:srgbClr val="000000"/>
                </a:solidFill>
                <a:latin typeface="Body Grotesque Bold"/>
                <a:ea typeface="Body Grotesque Bold"/>
                <a:cs typeface="Body Grotesque Bold"/>
                <a:sym typeface="Body Grotesque Bold"/>
              </a:rPr>
              <a:t>6 kpc</a:t>
            </a:r>
            <a:r>
              <a:rPr lang="en-US" sz="2999" dirty="0">
                <a:solidFill>
                  <a:srgbClr val="000000"/>
                </a:solidFill>
                <a:latin typeface="Body Grotesque"/>
                <a:ea typeface="Body Grotesque"/>
                <a:cs typeface="Body Grotesque"/>
                <a:sym typeface="Body Grotesque"/>
              </a:rPr>
              <a:t> are more disperse and appear to have a steeper slope.</a:t>
            </a:r>
          </a:p>
          <a:p>
            <a:pPr algn="l">
              <a:lnSpc>
                <a:spcPts val="4199"/>
              </a:lnSpc>
            </a:pPr>
            <a:endParaRPr lang="en-US" sz="2999" dirty="0">
              <a:solidFill>
                <a:srgbClr val="000000"/>
              </a:solidFill>
              <a:latin typeface="Body Grotesque"/>
              <a:ea typeface="Body Grotesque"/>
              <a:cs typeface="Body Grotesque"/>
              <a:sym typeface="Body Grotesque"/>
            </a:endParaRPr>
          </a:p>
          <a:p>
            <a:pPr algn="l">
              <a:lnSpc>
                <a:spcPts val="4199"/>
              </a:lnSpc>
            </a:pPr>
            <a:r>
              <a:rPr lang="en-US" sz="2999" dirty="0">
                <a:solidFill>
                  <a:srgbClr val="000000"/>
                </a:solidFill>
                <a:latin typeface="Body Grotesque"/>
                <a:ea typeface="Body Grotesque"/>
                <a:cs typeface="Body Grotesque"/>
                <a:sym typeface="Body Grotesque"/>
              </a:rPr>
              <a:t>We color clusters in the inner disc in red, and clusters in the outer disc in blue.</a:t>
            </a:r>
          </a:p>
        </p:txBody>
      </p:sp>
      <p:sp>
        <p:nvSpPr>
          <p:cNvPr id="4" name="TextBox 4"/>
          <p:cNvSpPr txBox="1"/>
          <p:nvPr/>
        </p:nvSpPr>
        <p:spPr>
          <a:xfrm>
            <a:off x="660807" y="1085850"/>
            <a:ext cx="8844984" cy="1128514"/>
          </a:xfrm>
          <a:prstGeom prst="rect">
            <a:avLst/>
          </a:prstGeom>
        </p:spPr>
        <p:txBody>
          <a:bodyPr lIns="0" tIns="0" rIns="0" bIns="0" rtlCol="0" anchor="t">
            <a:spAutoFit/>
          </a:bodyPr>
          <a:lstStyle/>
          <a:p>
            <a:pPr marL="0" lvl="0" indent="0" algn="l">
              <a:lnSpc>
                <a:spcPts val="8800"/>
              </a:lnSpc>
            </a:pPr>
            <a:r>
              <a:rPr lang="en-US" sz="8000" b="1" spc="-200" dirty="0">
                <a:solidFill>
                  <a:srgbClr val="222222"/>
                </a:solidFill>
                <a:latin typeface="The Seasons Bold"/>
                <a:ea typeface="The Seasons Bold"/>
                <a:cs typeface="The Seasons Bold"/>
                <a:sym typeface="The Seasons Bold"/>
              </a:rPr>
              <a:t>Color vs. Distance</a:t>
            </a:r>
          </a:p>
        </p:txBody>
      </p:sp>
      <p:pic>
        <p:nvPicPr>
          <p:cNvPr id="7" name="Picture 6">
            <a:extLst>
              <a:ext uri="{FF2B5EF4-FFF2-40B4-BE49-F238E27FC236}">
                <a16:creationId xmlns:a16="http://schemas.microsoft.com/office/drawing/2014/main" id="{1BDF7C10-2C0F-FEE6-64D8-54FEC1D4F425}"/>
              </a:ext>
            </a:extLst>
          </p:cNvPr>
          <p:cNvPicPr>
            <a:picLocks noChangeAspect="1"/>
          </p:cNvPicPr>
          <p:nvPr/>
        </p:nvPicPr>
        <p:blipFill>
          <a:blip r:embed="rId2"/>
          <a:stretch>
            <a:fillRect/>
          </a:stretch>
        </p:blipFill>
        <p:spPr>
          <a:xfrm>
            <a:off x="9677400" y="1056139"/>
            <a:ext cx="8229600" cy="7782262"/>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211691BB-D46A-4610-B93B-287EDACDD5F1}"/>
</file>

<file path=customXml/itemProps2.xml><?xml version="1.0" encoding="utf-8"?>
<ds:datastoreItem xmlns:ds="http://schemas.openxmlformats.org/officeDocument/2006/customXml" ds:itemID="{66809A13-7C79-4CB2-BC11-4F054C7EC00F}"/>
</file>

<file path=customXml/itemProps3.xml><?xml version="1.0" encoding="utf-8"?>
<ds:datastoreItem xmlns:ds="http://schemas.openxmlformats.org/officeDocument/2006/customXml" ds:itemID="{CB6448A1-3988-4C10-920B-BFD1CCC521DC}"/>
</file>

<file path=docProps/app.xml><?xml version="1.0" encoding="utf-8"?>
<Properties xmlns="http://schemas.openxmlformats.org/officeDocument/2006/extended-properties" xmlns:vt="http://schemas.openxmlformats.org/officeDocument/2006/docPropsVTypes">
  <TotalTime>2778</TotalTime>
  <Words>934</Words>
  <Application>Microsoft Office PowerPoint</Application>
  <PresentationFormat>Custom</PresentationFormat>
  <Paragraphs>94</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The Seasons</vt:lpstr>
      <vt:lpstr>Calibri</vt:lpstr>
      <vt:lpstr>Body Grotesque Bold</vt:lpstr>
      <vt:lpstr>Body Grotesque</vt:lpstr>
      <vt:lpstr>The Seasons Italics</vt:lpstr>
      <vt:lpstr>The Seasons Bold Italics</vt:lpstr>
      <vt:lpstr>Aptos</vt:lpstr>
      <vt:lpstr>Canva Sans</vt:lpstr>
      <vt:lpstr>Arial</vt:lpstr>
      <vt:lpstr>Body Grotesque Italics</vt:lpstr>
      <vt:lpstr>The Seasons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Defense Presentation in White and Black Modern Minimal Style</dc:title>
  <cp:lastModifiedBy>Naomi Carl</cp:lastModifiedBy>
  <cp:revision>4</cp:revision>
  <dcterms:created xsi:type="dcterms:W3CDTF">2006-08-16T00:00:00Z</dcterms:created>
  <dcterms:modified xsi:type="dcterms:W3CDTF">2025-04-05T02:46:58Z</dcterms:modified>
  <dc:identifier>DAGiKMxF6pE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